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72" r:id="rId6"/>
    <p:sldId id="273" r:id="rId7"/>
    <p:sldId id="275" r:id="rId8"/>
    <p:sldId id="276" r:id="rId9"/>
    <p:sldId id="277" r:id="rId10"/>
    <p:sldId id="278" r:id="rId11"/>
    <p:sldId id="279" r:id="rId12"/>
    <p:sldId id="280" r:id="rId13"/>
    <p:sldId id="274" r:id="rId14"/>
    <p:sldId id="268" r:id="rId15"/>
    <p:sldId id="259" r:id="rId16"/>
    <p:sldId id="260" r:id="rId17"/>
    <p:sldId id="269" r:id="rId18"/>
    <p:sldId id="262" r:id="rId19"/>
    <p:sldId id="263" r:id="rId20"/>
    <p:sldId id="265" r:id="rId21"/>
    <p:sldId id="264" r:id="rId22"/>
    <p:sldId id="27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4E7D"/>
    <a:srgbClr val="013657"/>
    <a:srgbClr val="3F3F3F"/>
    <a:srgbClr val="002774"/>
    <a:srgbClr val="F2F2F2"/>
    <a:srgbClr val="014067"/>
    <a:srgbClr val="01456F"/>
    <a:srgbClr val="014B79"/>
    <a:srgbClr val="0937C9"/>
    <a:srgbClr val="929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74" autoAdjust="0"/>
  </p:normalViewPr>
  <p:slideViewPr>
    <p:cSldViewPr snapToGrid="0" showGuides="1">
      <p:cViewPr varScale="1">
        <p:scale>
          <a:sx n="103" d="100"/>
          <a:sy n="103" d="100"/>
        </p:scale>
        <p:origin x="102" y="384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>
                <a:solidFill>
                  <a:schemeClr val="bg1"/>
                </a:solidFill>
              </a:rPr>
              <a:t>Chart Title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1ED-1049-82C3-207A44D401A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1ED-1049-82C3-207A44D401A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1ED-1049-82C3-207A44D401A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1ED-1049-82C3-207A44D401A5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1ED-1049-82C3-207A44D401A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11ED-1049-82C3-207A44D401A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11ED-1049-82C3-207A44D401A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11ED-1049-82C3-207A44D401A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11ED-1049-82C3-207A44D401A5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11ED-1049-82C3-207A44D401A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11ED-1049-82C3-207A44D401A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11ED-1049-82C3-207A44D401A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11ED-1049-82C3-207A44D401A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11ED-1049-82C3-207A44D401A5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11ED-1049-82C3-207A44D401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B0A59B-3988-4CA1-9267-C313B7E434BE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666D6B-3020-4AF3-94F4-FCD7708908B2}">
      <dgm:prSet phldrT="[Text]" custT="1"/>
      <dgm:spPr/>
      <dgm:t>
        <a:bodyPr/>
        <a:lstStyle/>
        <a:p>
          <a:r>
            <a:rPr lang="en-US" sz="1700" b="1" dirty="0" smtClean="0"/>
            <a:t>Information Quality</a:t>
          </a:r>
          <a:endParaRPr lang="en-US" sz="1700" b="1" dirty="0"/>
        </a:p>
      </dgm:t>
    </dgm:pt>
    <dgm:pt modelId="{44273040-F11B-4A58-8BA3-DFD46C95B957}" type="parTrans" cxnId="{901FDF65-32F6-417F-8F5A-A2AFA367CCFF}">
      <dgm:prSet/>
      <dgm:spPr/>
      <dgm:t>
        <a:bodyPr/>
        <a:lstStyle/>
        <a:p>
          <a:endParaRPr lang="en-US"/>
        </a:p>
      </dgm:t>
    </dgm:pt>
    <dgm:pt modelId="{B783D33A-B46B-432F-8E86-67CC7FD4EB1C}" type="sibTrans" cxnId="{901FDF65-32F6-417F-8F5A-A2AFA367CCFF}">
      <dgm:prSet/>
      <dgm:spPr/>
      <dgm:t>
        <a:bodyPr/>
        <a:lstStyle/>
        <a:p>
          <a:endParaRPr lang="en-US"/>
        </a:p>
      </dgm:t>
    </dgm:pt>
    <dgm:pt modelId="{0634FBCC-E07B-428A-B332-57145E1302C7}">
      <dgm:prSet phldrT="[Text]"/>
      <dgm:spPr/>
      <dgm:t>
        <a:bodyPr/>
        <a:lstStyle/>
        <a:p>
          <a:r>
            <a:rPr lang="en-US" dirty="0" smtClean="0"/>
            <a:t>Jargon finding</a:t>
          </a:r>
          <a:endParaRPr lang="en-US" dirty="0"/>
        </a:p>
      </dgm:t>
    </dgm:pt>
    <dgm:pt modelId="{B1E31E36-CE89-4062-A084-DA5A5B8412F6}" type="parTrans" cxnId="{2297C98B-A0C4-462F-A20A-C885708172BE}">
      <dgm:prSet/>
      <dgm:spPr/>
      <dgm:t>
        <a:bodyPr/>
        <a:lstStyle/>
        <a:p>
          <a:endParaRPr lang="en-US"/>
        </a:p>
      </dgm:t>
    </dgm:pt>
    <dgm:pt modelId="{14EC33B1-3BA7-4432-A2BA-B288A29CE39D}" type="sibTrans" cxnId="{2297C98B-A0C4-462F-A20A-C885708172BE}">
      <dgm:prSet/>
      <dgm:spPr/>
      <dgm:t>
        <a:bodyPr/>
        <a:lstStyle/>
        <a:p>
          <a:endParaRPr lang="en-US"/>
        </a:p>
      </dgm:t>
    </dgm:pt>
    <dgm:pt modelId="{2131A6B8-C802-409C-B4F1-DE2CDA484CFE}">
      <dgm:prSet phldrT="[Text]"/>
      <dgm:spPr/>
      <dgm:t>
        <a:bodyPr/>
        <a:lstStyle/>
        <a:p>
          <a:r>
            <a:rPr lang="en-US" dirty="0" smtClean="0"/>
            <a:t>Comment analysis</a:t>
          </a:r>
          <a:endParaRPr lang="en-US" dirty="0"/>
        </a:p>
      </dgm:t>
    </dgm:pt>
    <dgm:pt modelId="{65CE3CDC-5F25-4606-B0FC-5549DCA7321E}" type="parTrans" cxnId="{C4D4DF8F-AC50-41C9-A4FB-72977B4E4B7D}">
      <dgm:prSet/>
      <dgm:spPr/>
      <dgm:t>
        <a:bodyPr/>
        <a:lstStyle/>
        <a:p>
          <a:endParaRPr lang="en-US"/>
        </a:p>
      </dgm:t>
    </dgm:pt>
    <dgm:pt modelId="{968B1688-5B77-4BBC-BCC9-E4C5DEA1503A}" type="sibTrans" cxnId="{C4D4DF8F-AC50-41C9-A4FB-72977B4E4B7D}">
      <dgm:prSet/>
      <dgm:spPr/>
      <dgm:t>
        <a:bodyPr/>
        <a:lstStyle/>
        <a:p>
          <a:endParaRPr lang="en-US"/>
        </a:p>
      </dgm:t>
    </dgm:pt>
    <dgm:pt modelId="{C0C38143-14C4-4BBE-970B-8E829D353C67}">
      <dgm:prSet phldrT="[Text]"/>
      <dgm:spPr/>
      <dgm:t>
        <a:bodyPr/>
        <a:lstStyle/>
        <a:p>
          <a:r>
            <a:rPr lang="en-US" dirty="0" smtClean="0"/>
            <a:t>Phrase analysis</a:t>
          </a:r>
          <a:endParaRPr lang="en-US" dirty="0"/>
        </a:p>
      </dgm:t>
    </dgm:pt>
    <dgm:pt modelId="{8A423D81-DED2-45AA-AED0-3BFBAC16D128}" type="parTrans" cxnId="{9186D078-FEFA-4DFA-8322-F59B60EF9CAE}">
      <dgm:prSet/>
      <dgm:spPr/>
      <dgm:t>
        <a:bodyPr/>
        <a:lstStyle/>
        <a:p>
          <a:endParaRPr lang="en-US"/>
        </a:p>
      </dgm:t>
    </dgm:pt>
    <dgm:pt modelId="{7D5B2BF9-EE11-4643-8610-440C90F6AF65}" type="sibTrans" cxnId="{9186D078-FEFA-4DFA-8322-F59B60EF9CAE}">
      <dgm:prSet/>
      <dgm:spPr/>
      <dgm:t>
        <a:bodyPr/>
        <a:lstStyle/>
        <a:p>
          <a:endParaRPr lang="en-US"/>
        </a:p>
      </dgm:t>
    </dgm:pt>
    <dgm:pt modelId="{51501F49-E30D-4AEA-80B9-295A59470579}">
      <dgm:prSet phldrT="[Text]"/>
      <dgm:spPr/>
      <dgm:t>
        <a:bodyPr/>
        <a:lstStyle/>
        <a:p>
          <a:r>
            <a:rPr lang="en-US" dirty="0" smtClean="0"/>
            <a:t>Public quality evaluation</a:t>
          </a:r>
          <a:endParaRPr lang="en-US" dirty="0"/>
        </a:p>
      </dgm:t>
    </dgm:pt>
    <dgm:pt modelId="{50189DBA-89B9-4632-A163-AD4EC6CC7382}" type="parTrans" cxnId="{0A4BA289-FE75-4E35-ACF0-1F7F5C9AC21A}">
      <dgm:prSet/>
      <dgm:spPr/>
      <dgm:t>
        <a:bodyPr/>
        <a:lstStyle/>
        <a:p>
          <a:endParaRPr lang="en-US"/>
        </a:p>
      </dgm:t>
    </dgm:pt>
    <dgm:pt modelId="{66E63ADD-58D1-4A77-980C-F73D60F93920}" type="sibTrans" cxnId="{0A4BA289-FE75-4E35-ACF0-1F7F5C9AC21A}">
      <dgm:prSet/>
      <dgm:spPr/>
      <dgm:t>
        <a:bodyPr/>
        <a:lstStyle/>
        <a:p>
          <a:endParaRPr lang="en-US"/>
        </a:p>
      </dgm:t>
    </dgm:pt>
    <dgm:pt modelId="{3E871F81-EBA9-48AB-8B7E-BE0EBD0A2BC4}">
      <dgm:prSet phldrT="[Text]"/>
      <dgm:spPr/>
      <dgm:t>
        <a:bodyPr/>
        <a:lstStyle/>
        <a:p>
          <a:r>
            <a:rPr lang="en-US" dirty="0" smtClean="0"/>
            <a:t>Online feedback process</a:t>
          </a:r>
          <a:endParaRPr lang="en-US" dirty="0"/>
        </a:p>
      </dgm:t>
    </dgm:pt>
    <dgm:pt modelId="{61FE392C-79E5-4362-8D96-FE94622EACA8}" type="parTrans" cxnId="{F6C395DA-7D46-43E3-A6C2-0A13466F7CD7}">
      <dgm:prSet/>
      <dgm:spPr/>
      <dgm:t>
        <a:bodyPr/>
        <a:lstStyle/>
        <a:p>
          <a:endParaRPr lang="en-US"/>
        </a:p>
      </dgm:t>
    </dgm:pt>
    <dgm:pt modelId="{1BA5F1DA-272E-44D0-88FA-0D3ECEBC438A}" type="sibTrans" cxnId="{F6C395DA-7D46-43E3-A6C2-0A13466F7CD7}">
      <dgm:prSet/>
      <dgm:spPr/>
      <dgm:t>
        <a:bodyPr/>
        <a:lstStyle/>
        <a:p>
          <a:endParaRPr lang="en-US"/>
        </a:p>
      </dgm:t>
    </dgm:pt>
    <dgm:pt modelId="{3ABDB708-5799-439A-A193-3A162AAACCCF}">
      <dgm:prSet phldrT="[Text]"/>
      <dgm:spPr/>
      <dgm:t>
        <a:bodyPr/>
        <a:lstStyle/>
        <a:p>
          <a:r>
            <a:rPr lang="en-US" dirty="0" smtClean="0"/>
            <a:t>Previous knowledge</a:t>
          </a:r>
          <a:endParaRPr lang="en-US" dirty="0"/>
        </a:p>
      </dgm:t>
    </dgm:pt>
    <dgm:pt modelId="{546D2B85-A532-4ABF-BECB-1E6D79CE50F3}" type="parTrans" cxnId="{D162E5BB-640A-4C18-9756-1C5AD624A524}">
      <dgm:prSet/>
      <dgm:spPr/>
      <dgm:t>
        <a:bodyPr/>
        <a:lstStyle/>
        <a:p>
          <a:endParaRPr lang="en-US"/>
        </a:p>
      </dgm:t>
    </dgm:pt>
    <dgm:pt modelId="{13A92C6F-724D-4044-9369-572E444764A3}" type="sibTrans" cxnId="{D162E5BB-640A-4C18-9756-1C5AD624A524}">
      <dgm:prSet/>
      <dgm:spPr/>
      <dgm:t>
        <a:bodyPr/>
        <a:lstStyle/>
        <a:p>
          <a:endParaRPr lang="en-US"/>
        </a:p>
      </dgm:t>
    </dgm:pt>
    <dgm:pt modelId="{D0084BD2-51B0-4422-9A4B-8E5C02874325}" type="pres">
      <dgm:prSet presAssocID="{A3B0A59B-3988-4CA1-9267-C313B7E434BE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CB3D2C1C-9D5E-49E2-B94C-4A27C6D9F769}" type="pres">
      <dgm:prSet presAssocID="{FD666D6B-3020-4AF3-94F4-FCD7708908B2}" presName="Parent" presStyleLbl="node0" presStyleIdx="0" presStyleCnt="1">
        <dgm:presLayoutVars>
          <dgm:chMax val="6"/>
          <dgm:chPref val="6"/>
        </dgm:presLayoutVars>
      </dgm:prSet>
      <dgm:spPr/>
    </dgm:pt>
    <dgm:pt modelId="{7E1516B3-9E0A-496A-B86F-4CE04EC25A01}" type="pres">
      <dgm:prSet presAssocID="{0634FBCC-E07B-428A-B332-57145E1302C7}" presName="Accent1" presStyleCnt="0"/>
      <dgm:spPr/>
    </dgm:pt>
    <dgm:pt modelId="{1FD03DB1-0632-4F58-AAC7-231521C7160A}" type="pres">
      <dgm:prSet presAssocID="{0634FBCC-E07B-428A-B332-57145E1302C7}" presName="Accent" presStyleLbl="bgShp" presStyleIdx="0" presStyleCnt="6"/>
      <dgm:spPr/>
    </dgm:pt>
    <dgm:pt modelId="{9DBB4F06-6D4A-4C00-94A4-FEA9E5B6E5FE}" type="pres">
      <dgm:prSet presAssocID="{0634FBCC-E07B-428A-B332-57145E1302C7}" presName="Child1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FDD924-2020-47F1-A346-F8D2A331A8AD}" type="pres">
      <dgm:prSet presAssocID="{2131A6B8-C802-409C-B4F1-DE2CDA484CFE}" presName="Accent2" presStyleCnt="0"/>
      <dgm:spPr/>
    </dgm:pt>
    <dgm:pt modelId="{F6714FA7-DC6A-4F6C-8D47-A4AD58D79F46}" type="pres">
      <dgm:prSet presAssocID="{2131A6B8-C802-409C-B4F1-DE2CDA484CFE}" presName="Accent" presStyleLbl="bgShp" presStyleIdx="1" presStyleCnt="6"/>
      <dgm:spPr/>
    </dgm:pt>
    <dgm:pt modelId="{5349B98F-8B58-48F8-A0B5-CB64485BD8E5}" type="pres">
      <dgm:prSet presAssocID="{2131A6B8-C802-409C-B4F1-DE2CDA484CFE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0FE03A11-4A8A-453E-B417-CC95B74ECFFA}" type="pres">
      <dgm:prSet presAssocID="{C0C38143-14C4-4BBE-970B-8E829D353C67}" presName="Accent3" presStyleCnt="0"/>
      <dgm:spPr/>
    </dgm:pt>
    <dgm:pt modelId="{44C5F4BD-C3E8-473D-B62A-07702120DEDC}" type="pres">
      <dgm:prSet presAssocID="{C0C38143-14C4-4BBE-970B-8E829D353C67}" presName="Accent" presStyleLbl="bgShp" presStyleIdx="2" presStyleCnt="6"/>
      <dgm:spPr/>
    </dgm:pt>
    <dgm:pt modelId="{DEC67FB9-E9E5-4226-BBFC-7757B8A2ED26}" type="pres">
      <dgm:prSet presAssocID="{C0C38143-14C4-4BBE-970B-8E829D353C67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3A77B5B2-7C05-451F-8EE0-3E3717940F4C}" type="pres">
      <dgm:prSet presAssocID="{51501F49-E30D-4AEA-80B9-295A59470579}" presName="Accent4" presStyleCnt="0"/>
      <dgm:spPr/>
    </dgm:pt>
    <dgm:pt modelId="{40D38DA4-09A6-45F0-87E6-932855F00074}" type="pres">
      <dgm:prSet presAssocID="{51501F49-E30D-4AEA-80B9-295A59470579}" presName="Accent" presStyleLbl="bgShp" presStyleIdx="3" presStyleCnt="6"/>
      <dgm:spPr/>
    </dgm:pt>
    <dgm:pt modelId="{BCD001F8-484D-4DF2-8DFA-CF903AAE388C}" type="pres">
      <dgm:prSet presAssocID="{51501F49-E30D-4AEA-80B9-295A59470579}" presName="Child4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A1B498-2EB4-4A89-8C1B-97C798D460F9}" type="pres">
      <dgm:prSet presAssocID="{3E871F81-EBA9-48AB-8B7E-BE0EBD0A2BC4}" presName="Accent5" presStyleCnt="0"/>
      <dgm:spPr/>
    </dgm:pt>
    <dgm:pt modelId="{2EAB00EE-1026-4747-9B32-D9BF2B261728}" type="pres">
      <dgm:prSet presAssocID="{3E871F81-EBA9-48AB-8B7E-BE0EBD0A2BC4}" presName="Accent" presStyleLbl="bgShp" presStyleIdx="4" presStyleCnt="6"/>
      <dgm:spPr/>
    </dgm:pt>
    <dgm:pt modelId="{A9EF8E6C-D2E2-4B48-AE05-35CB7CB5B4D3}" type="pres">
      <dgm:prSet presAssocID="{3E871F81-EBA9-48AB-8B7E-BE0EBD0A2BC4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273DDAB-E96E-4866-B69B-D0203F238A7A}" type="pres">
      <dgm:prSet presAssocID="{3ABDB708-5799-439A-A193-3A162AAACCCF}" presName="Accent6" presStyleCnt="0"/>
      <dgm:spPr/>
    </dgm:pt>
    <dgm:pt modelId="{82D80332-B3F9-49C3-8BD4-72FE4F1C5522}" type="pres">
      <dgm:prSet presAssocID="{3ABDB708-5799-439A-A193-3A162AAACCCF}" presName="Accent" presStyleLbl="bgShp" presStyleIdx="5" presStyleCnt="6"/>
      <dgm:spPr/>
    </dgm:pt>
    <dgm:pt modelId="{5161D815-850F-4838-8ACE-5C32DEF720F6}" type="pres">
      <dgm:prSet presAssocID="{3ABDB708-5799-439A-A193-3A162AAACCCF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901FDF65-32F6-417F-8F5A-A2AFA367CCFF}" srcId="{A3B0A59B-3988-4CA1-9267-C313B7E434BE}" destId="{FD666D6B-3020-4AF3-94F4-FCD7708908B2}" srcOrd="0" destOrd="0" parTransId="{44273040-F11B-4A58-8BA3-DFD46C95B957}" sibTransId="{B783D33A-B46B-432F-8E86-67CC7FD4EB1C}"/>
    <dgm:cxn modelId="{89B0B94D-89BD-4387-8642-13F17883AF39}" type="presOf" srcId="{C0C38143-14C4-4BBE-970B-8E829D353C67}" destId="{DEC67FB9-E9E5-4226-BBFC-7757B8A2ED26}" srcOrd="0" destOrd="0" presId="urn:microsoft.com/office/officeart/2011/layout/HexagonRadial"/>
    <dgm:cxn modelId="{C4D4DF8F-AC50-41C9-A4FB-72977B4E4B7D}" srcId="{FD666D6B-3020-4AF3-94F4-FCD7708908B2}" destId="{2131A6B8-C802-409C-B4F1-DE2CDA484CFE}" srcOrd="1" destOrd="0" parTransId="{65CE3CDC-5F25-4606-B0FC-5549DCA7321E}" sibTransId="{968B1688-5B77-4BBC-BCC9-E4C5DEA1503A}"/>
    <dgm:cxn modelId="{D7CEAB59-2660-46C8-BE3E-1E3BC7913DCB}" type="presOf" srcId="{51501F49-E30D-4AEA-80B9-295A59470579}" destId="{BCD001F8-484D-4DF2-8DFA-CF903AAE388C}" srcOrd="0" destOrd="0" presId="urn:microsoft.com/office/officeart/2011/layout/HexagonRadial"/>
    <dgm:cxn modelId="{BDDDF73E-72ED-4311-9F95-65B383CA9726}" type="presOf" srcId="{A3B0A59B-3988-4CA1-9267-C313B7E434BE}" destId="{D0084BD2-51B0-4422-9A4B-8E5C02874325}" srcOrd="0" destOrd="0" presId="urn:microsoft.com/office/officeart/2011/layout/HexagonRadial"/>
    <dgm:cxn modelId="{F6D0D7A3-480B-4EF9-A7C9-4C389E872FA0}" type="presOf" srcId="{0634FBCC-E07B-428A-B332-57145E1302C7}" destId="{9DBB4F06-6D4A-4C00-94A4-FEA9E5B6E5FE}" srcOrd="0" destOrd="0" presId="urn:microsoft.com/office/officeart/2011/layout/HexagonRadial"/>
    <dgm:cxn modelId="{79AA6D32-0C3E-4F02-A640-6146BAF192DF}" type="presOf" srcId="{3ABDB708-5799-439A-A193-3A162AAACCCF}" destId="{5161D815-850F-4838-8ACE-5C32DEF720F6}" srcOrd="0" destOrd="0" presId="urn:microsoft.com/office/officeart/2011/layout/HexagonRadial"/>
    <dgm:cxn modelId="{F6C395DA-7D46-43E3-A6C2-0A13466F7CD7}" srcId="{FD666D6B-3020-4AF3-94F4-FCD7708908B2}" destId="{3E871F81-EBA9-48AB-8B7E-BE0EBD0A2BC4}" srcOrd="4" destOrd="0" parTransId="{61FE392C-79E5-4362-8D96-FE94622EACA8}" sibTransId="{1BA5F1DA-272E-44D0-88FA-0D3ECEBC438A}"/>
    <dgm:cxn modelId="{2297C98B-A0C4-462F-A20A-C885708172BE}" srcId="{FD666D6B-3020-4AF3-94F4-FCD7708908B2}" destId="{0634FBCC-E07B-428A-B332-57145E1302C7}" srcOrd="0" destOrd="0" parTransId="{B1E31E36-CE89-4062-A084-DA5A5B8412F6}" sibTransId="{14EC33B1-3BA7-4432-A2BA-B288A29CE39D}"/>
    <dgm:cxn modelId="{9186D078-FEFA-4DFA-8322-F59B60EF9CAE}" srcId="{FD666D6B-3020-4AF3-94F4-FCD7708908B2}" destId="{C0C38143-14C4-4BBE-970B-8E829D353C67}" srcOrd="2" destOrd="0" parTransId="{8A423D81-DED2-45AA-AED0-3BFBAC16D128}" sibTransId="{7D5B2BF9-EE11-4643-8610-440C90F6AF65}"/>
    <dgm:cxn modelId="{16DA85F2-DBC5-4ED4-838E-9F4A40E355A3}" type="presOf" srcId="{2131A6B8-C802-409C-B4F1-DE2CDA484CFE}" destId="{5349B98F-8B58-48F8-A0B5-CB64485BD8E5}" srcOrd="0" destOrd="0" presId="urn:microsoft.com/office/officeart/2011/layout/HexagonRadial"/>
    <dgm:cxn modelId="{0A4BA289-FE75-4E35-ACF0-1F7F5C9AC21A}" srcId="{FD666D6B-3020-4AF3-94F4-FCD7708908B2}" destId="{51501F49-E30D-4AEA-80B9-295A59470579}" srcOrd="3" destOrd="0" parTransId="{50189DBA-89B9-4632-A163-AD4EC6CC7382}" sibTransId="{66E63ADD-58D1-4A77-980C-F73D60F93920}"/>
    <dgm:cxn modelId="{D162E5BB-640A-4C18-9756-1C5AD624A524}" srcId="{FD666D6B-3020-4AF3-94F4-FCD7708908B2}" destId="{3ABDB708-5799-439A-A193-3A162AAACCCF}" srcOrd="5" destOrd="0" parTransId="{546D2B85-A532-4ABF-BECB-1E6D79CE50F3}" sibTransId="{13A92C6F-724D-4044-9369-572E444764A3}"/>
    <dgm:cxn modelId="{FBD2FBCD-33AB-4B01-A1EC-649E16F76B90}" type="presOf" srcId="{FD666D6B-3020-4AF3-94F4-FCD7708908B2}" destId="{CB3D2C1C-9D5E-49E2-B94C-4A27C6D9F769}" srcOrd="0" destOrd="0" presId="urn:microsoft.com/office/officeart/2011/layout/HexagonRadial"/>
    <dgm:cxn modelId="{A8F4B4D3-B064-4C70-9B8D-32786C8BD1DD}" type="presOf" srcId="{3E871F81-EBA9-48AB-8B7E-BE0EBD0A2BC4}" destId="{A9EF8E6C-D2E2-4B48-AE05-35CB7CB5B4D3}" srcOrd="0" destOrd="0" presId="urn:microsoft.com/office/officeart/2011/layout/HexagonRadial"/>
    <dgm:cxn modelId="{2E04C904-463A-4B43-9EAA-718E7905315C}" type="presParOf" srcId="{D0084BD2-51B0-4422-9A4B-8E5C02874325}" destId="{CB3D2C1C-9D5E-49E2-B94C-4A27C6D9F769}" srcOrd="0" destOrd="0" presId="urn:microsoft.com/office/officeart/2011/layout/HexagonRadial"/>
    <dgm:cxn modelId="{27C9F2CD-6FAA-40D2-9C1A-99E46CD9E0AE}" type="presParOf" srcId="{D0084BD2-51B0-4422-9A4B-8E5C02874325}" destId="{7E1516B3-9E0A-496A-B86F-4CE04EC25A01}" srcOrd="1" destOrd="0" presId="urn:microsoft.com/office/officeart/2011/layout/HexagonRadial"/>
    <dgm:cxn modelId="{508F33F8-4812-4D90-9280-9F798A1006B5}" type="presParOf" srcId="{7E1516B3-9E0A-496A-B86F-4CE04EC25A01}" destId="{1FD03DB1-0632-4F58-AAC7-231521C7160A}" srcOrd="0" destOrd="0" presId="urn:microsoft.com/office/officeart/2011/layout/HexagonRadial"/>
    <dgm:cxn modelId="{E7C5D23F-8F06-4E73-B7C1-456E6E4A7643}" type="presParOf" srcId="{D0084BD2-51B0-4422-9A4B-8E5C02874325}" destId="{9DBB4F06-6D4A-4C00-94A4-FEA9E5B6E5FE}" srcOrd="2" destOrd="0" presId="urn:microsoft.com/office/officeart/2011/layout/HexagonRadial"/>
    <dgm:cxn modelId="{3BF8ABED-2792-44BE-9FB3-1576C3AECF99}" type="presParOf" srcId="{D0084BD2-51B0-4422-9A4B-8E5C02874325}" destId="{FAFDD924-2020-47F1-A346-F8D2A331A8AD}" srcOrd="3" destOrd="0" presId="urn:microsoft.com/office/officeart/2011/layout/HexagonRadial"/>
    <dgm:cxn modelId="{4047D3F8-3BAD-434A-867A-D3A385B4BF25}" type="presParOf" srcId="{FAFDD924-2020-47F1-A346-F8D2A331A8AD}" destId="{F6714FA7-DC6A-4F6C-8D47-A4AD58D79F46}" srcOrd="0" destOrd="0" presId="urn:microsoft.com/office/officeart/2011/layout/HexagonRadial"/>
    <dgm:cxn modelId="{72E08C1F-214A-4A4C-A78F-ECBD0A563FC0}" type="presParOf" srcId="{D0084BD2-51B0-4422-9A4B-8E5C02874325}" destId="{5349B98F-8B58-48F8-A0B5-CB64485BD8E5}" srcOrd="4" destOrd="0" presId="urn:microsoft.com/office/officeart/2011/layout/HexagonRadial"/>
    <dgm:cxn modelId="{A7CFC044-5952-4079-966A-BB467B64DB8F}" type="presParOf" srcId="{D0084BD2-51B0-4422-9A4B-8E5C02874325}" destId="{0FE03A11-4A8A-453E-B417-CC95B74ECFFA}" srcOrd="5" destOrd="0" presId="urn:microsoft.com/office/officeart/2011/layout/HexagonRadial"/>
    <dgm:cxn modelId="{FB452525-43AB-4D6F-A119-13E03F412224}" type="presParOf" srcId="{0FE03A11-4A8A-453E-B417-CC95B74ECFFA}" destId="{44C5F4BD-C3E8-473D-B62A-07702120DEDC}" srcOrd="0" destOrd="0" presId="urn:microsoft.com/office/officeart/2011/layout/HexagonRadial"/>
    <dgm:cxn modelId="{09A79224-5C62-440C-8688-6D568986B52C}" type="presParOf" srcId="{D0084BD2-51B0-4422-9A4B-8E5C02874325}" destId="{DEC67FB9-E9E5-4226-BBFC-7757B8A2ED26}" srcOrd="6" destOrd="0" presId="urn:microsoft.com/office/officeart/2011/layout/HexagonRadial"/>
    <dgm:cxn modelId="{8BDD0A29-C2C4-4FB7-A0AA-5AC596933C3D}" type="presParOf" srcId="{D0084BD2-51B0-4422-9A4B-8E5C02874325}" destId="{3A77B5B2-7C05-451F-8EE0-3E3717940F4C}" srcOrd="7" destOrd="0" presId="urn:microsoft.com/office/officeart/2011/layout/HexagonRadial"/>
    <dgm:cxn modelId="{C95993B6-1D66-4D86-ADDA-96AEFFAA8037}" type="presParOf" srcId="{3A77B5B2-7C05-451F-8EE0-3E3717940F4C}" destId="{40D38DA4-09A6-45F0-87E6-932855F00074}" srcOrd="0" destOrd="0" presId="urn:microsoft.com/office/officeart/2011/layout/HexagonRadial"/>
    <dgm:cxn modelId="{47469AC2-B171-40EE-806E-9631D0C4DB0C}" type="presParOf" srcId="{D0084BD2-51B0-4422-9A4B-8E5C02874325}" destId="{BCD001F8-484D-4DF2-8DFA-CF903AAE388C}" srcOrd="8" destOrd="0" presId="urn:microsoft.com/office/officeart/2011/layout/HexagonRadial"/>
    <dgm:cxn modelId="{6E4D4225-CE7B-4DB6-B875-F40CF7555F0E}" type="presParOf" srcId="{D0084BD2-51B0-4422-9A4B-8E5C02874325}" destId="{EEA1B498-2EB4-4A89-8C1B-97C798D460F9}" srcOrd="9" destOrd="0" presId="urn:microsoft.com/office/officeart/2011/layout/HexagonRadial"/>
    <dgm:cxn modelId="{B28E526C-8423-4135-9FF8-36CCCB20CD7E}" type="presParOf" srcId="{EEA1B498-2EB4-4A89-8C1B-97C798D460F9}" destId="{2EAB00EE-1026-4747-9B32-D9BF2B261728}" srcOrd="0" destOrd="0" presId="urn:microsoft.com/office/officeart/2011/layout/HexagonRadial"/>
    <dgm:cxn modelId="{5F6D6923-4171-4D4C-B248-1B421887B508}" type="presParOf" srcId="{D0084BD2-51B0-4422-9A4B-8E5C02874325}" destId="{A9EF8E6C-D2E2-4B48-AE05-35CB7CB5B4D3}" srcOrd="10" destOrd="0" presId="urn:microsoft.com/office/officeart/2011/layout/HexagonRadial"/>
    <dgm:cxn modelId="{FB2A035D-2B36-4B0E-AA27-6904CD20667B}" type="presParOf" srcId="{D0084BD2-51B0-4422-9A4B-8E5C02874325}" destId="{8273DDAB-E96E-4866-B69B-D0203F238A7A}" srcOrd="11" destOrd="0" presId="urn:microsoft.com/office/officeart/2011/layout/HexagonRadial"/>
    <dgm:cxn modelId="{035D5360-62CF-47DE-AA18-6CDA34A713A9}" type="presParOf" srcId="{8273DDAB-E96E-4866-B69B-D0203F238A7A}" destId="{82D80332-B3F9-49C3-8BD4-72FE4F1C5522}" srcOrd="0" destOrd="0" presId="urn:microsoft.com/office/officeart/2011/layout/HexagonRadial"/>
    <dgm:cxn modelId="{26F50A54-C099-4D1C-93B5-F9A4B16D2A27}" type="presParOf" srcId="{D0084BD2-51B0-4422-9A4B-8E5C02874325}" destId="{5161D815-850F-4838-8ACE-5C32DEF720F6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036BBC-A8F1-4BC2-AD70-BA965D6313D3}" type="doc">
      <dgm:prSet loTypeId="urn:microsoft.com/office/officeart/2005/8/layout/hList7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5E6F335-2A09-4821-9C32-C59B0DB13BF1}">
      <dgm:prSet phldrT="[Text]"/>
      <dgm:spPr/>
      <dgm:t>
        <a:bodyPr/>
        <a:lstStyle/>
        <a:p>
          <a:r>
            <a:rPr lang="en-US" dirty="0" smtClean="0"/>
            <a:t>Research question</a:t>
          </a:r>
          <a:endParaRPr lang="en-US" dirty="0"/>
        </a:p>
      </dgm:t>
    </dgm:pt>
    <dgm:pt modelId="{039ACFCB-85FF-494F-A69D-379AF8C8ADE4}" type="parTrans" cxnId="{F6AC24E5-E0AB-46EB-8854-D15BCD071891}">
      <dgm:prSet/>
      <dgm:spPr/>
      <dgm:t>
        <a:bodyPr/>
        <a:lstStyle/>
        <a:p>
          <a:endParaRPr lang="en-US"/>
        </a:p>
      </dgm:t>
    </dgm:pt>
    <dgm:pt modelId="{26F91C27-615B-4E1A-B8E9-A9D313924CC2}" type="sibTrans" cxnId="{F6AC24E5-E0AB-46EB-8854-D15BCD071891}">
      <dgm:prSet/>
      <dgm:spPr/>
      <dgm:t>
        <a:bodyPr/>
        <a:lstStyle/>
        <a:p>
          <a:endParaRPr lang="en-US"/>
        </a:p>
      </dgm:t>
    </dgm:pt>
    <dgm:pt modelId="{0737EAE9-72E3-467F-AC8E-5A91900581A8}">
      <dgm:prSet phldrT="[Text]"/>
      <dgm:spPr/>
      <dgm:t>
        <a:bodyPr/>
        <a:lstStyle/>
        <a:p>
          <a:r>
            <a:rPr lang="en-US" dirty="0" smtClean="0"/>
            <a:t>Research current situation</a:t>
          </a:r>
          <a:endParaRPr lang="en-US" dirty="0"/>
        </a:p>
      </dgm:t>
    </dgm:pt>
    <dgm:pt modelId="{65CA67D3-889D-406C-8E53-95D99881C9CC}" type="parTrans" cxnId="{02BF9837-ABE8-45F5-B400-FA5F686FBD2D}">
      <dgm:prSet/>
      <dgm:spPr/>
      <dgm:t>
        <a:bodyPr/>
        <a:lstStyle/>
        <a:p>
          <a:endParaRPr lang="en-US"/>
        </a:p>
      </dgm:t>
    </dgm:pt>
    <dgm:pt modelId="{F822118F-3863-41CE-A1FE-D553F2CD2376}" type="sibTrans" cxnId="{02BF9837-ABE8-45F5-B400-FA5F686FBD2D}">
      <dgm:prSet/>
      <dgm:spPr/>
      <dgm:t>
        <a:bodyPr/>
        <a:lstStyle/>
        <a:p>
          <a:endParaRPr lang="en-US"/>
        </a:p>
      </dgm:t>
    </dgm:pt>
    <dgm:pt modelId="{330A01D3-6EFF-4DAC-9DAD-1D531DCAC49B}">
      <dgm:prSet phldrT="[Text]"/>
      <dgm:spPr/>
      <dgm:t>
        <a:bodyPr/>
        <a:lstStyle/>
        <a:p>
          <a:r>
            <a:rPr lang="en-US" dirty="0" smtClean="0"/>
            <a:t>What can be affecting the quality?</a:t>
          </a:r>
          <a:endParaRPr lang="en-US" dirty="0"/>
        </a:p>
      </dgm:t>
    </dgm:pt>
    <dgm:pt modelId="{3E07FDCA-FD58-4C2E-955A-8E1C82757FC5}" type="parTrans" cxnId="{7DCF6894-BE22-416A-BFFE-5115C85CE955}">
      <dgm:prSet/>
      <dgm:spPr/>
      <dgm:t>
        <a:bodyPr/>
        <a:lstStyle/>
        <a:p>
          <a:endParaRPr lang="en-US"/>
        </a:p>
      </dgm:t>
    </dgm:pt>
    <dgm:pt modelId="{FA672B7C-52B3-49FF-A4FB-8BB24A89B6EF}" type="sibTrans" cxnId="{7DCF6894-BE22-416A-BFFE-5115C85CE955}">
      <dgm:prSet/>
      <dgm:spPr/>
      <dgm:t>
        <a:bodyPr/>
        <a:lstStyle/>
        <a:p>
          <a:endParaRPr lang="en-US"/>
        </a:p>
      </dgm:t>
    </dgm:pt>
    <dgm:pt modelId="{C6D2842D-71BD-4C7B-A10E-DBEBEC3C5125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 smtClean="0"/>
            <a:t>Offer a solution</a:t>
          </a:r>
          <a:endParaRPr lang="en-US" dirty="0"/>
        </a:p>
      </dgm:t>
    </dgm:pt>
    <dgm:pt modelId="{B23A7C16-4900-439C-8718-C69C45116044}" type="parTrans" cxnId="{17981BBF-3E0E-40E6-81BF-254557909166}">
      <dgm:prSet/>
      <dgm:spPr/>
      <dgm:t>
        <a:bodyPr/>
        <a:lstStyle/>
        <a:p>
          <a:endParaRPr lang="en-US"/>
        </a:p>
      </dgm:t>
    </dgm:pt>
    <dgm:pt modelId="{B625ACBC-39CC-41B3-91B3-20B7A6A86511}" type="sibTrans" cxnId="{17981BBF-3E0E-40E6-81BF-254557909166}">
      <dgm:prSet/>
      <dgm:spPr/>
      <dgm:t>
        <a:bodyPr/>
        <a:lstStyle/>
        <a:p>
          <a:endParaRPr lang="en-US"/>
        </a:p>
      </dgm:t>
    </dgm:pt>
    <dgm:pt modelId="{C318A385-9930-4A1B-881D-0840EA576B1D}">
      <dgm:prSet phldrT="[Text]"/>
      <dgm:spPr/>
      <dgm:t>
        <a:bodyPr/>
        <a:lstStyle/>
        <a:p>
          <a:r>
            <a:rPr lang="en-US" dirty="0" smtClean="0"/>
            <a:t>What is different?</a:t>
          </a:r>
          <a:endParaRPr lang="en-US" dirty="0"/>
        </a:p>
      </dgm:t>
    </dgm:pt>
    <dgm:pt modelId="{330E11AD-9A62-446C-B244-A7C2BE2ACA7B}" type="parTrans" cxnId="{5D20F8CA-C56E-423E-A382-125E62583D8B}">
      <dgm:prSet/>
      <dgm:spPr/>
      <dgm:t>
        <a:bodyPr/>
        <a:lstStyle/>
        <a:p>
          <a:endParaRPr lang="en-US"/>
        </a:p>
      </dgm:t>
    </dgm:pt>
    <dgm:pt modelId="{19F23171-7092-4AB8-B58B-5975F8B344F9}" type="sibTrans" cxnId="{5D20F8CA-C56E-423E-A382-125E62583D8B}">
      <dgm:prSet/>
      <dgm:spPr/>
      <dgm:t>
        <a:bodyPr/>
        <a:lstStyle/>
        <a:p>
          <a:endParaRPr lang="en-US"/>
        </a:p>
      </dgm:t>
    </dgm:pt>
    <dgm:pt modelId="{2AF8DDF5-7014-4D4E-8440-A171D7DF8E36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 smtClean="0"/>
            <a:t>Can  Web techniques help?</a:t>
          </a:r>
          <a:endParaRPr lang="en-US" dirty="0"/>
        </a:p>
      </dgm:t>
    </dgm:pt>
    <dgm:pt modelId="{394D6351-9CD1-473E-8420-6815031EF428}" type="parTrans" cxnId="{3CF24747-B822-4897-85F0-88124F6BB3A7}">
      <dgm:prSet/>
      <dgm:spPr/>
      <dgm:t>
        <a:bodyPr/>
        <a:lstStyle/>
        <a:p>
          <a:endParaRPr lang="en-US"/>
        </a:p>
      </dgm:t>
    </dgm:pt>
    <dgm:pt modelId="{04DD5723-A6D6-4276-9E13-CC03F881185A}" type="sibTrans" cxnId="{3CF24747-B822-4897-85F0-88124F6BB3A7}">
      <dgm:prSet/>
      <dgm:spPr/>
      <dgm:t>
        <a:bodyPr/>
        <a:lstStyle/>
        <a:p>
          <a:endParaRPr lang="en-US"/>
        </a:p>
      </dgm:t>
    </dgm:pt>
    <dgm:pt modelId="{FF1E6484-34E8-4521-8D30-0B0957391C69}" type="pres">
      <dgm:prSet presAssocID="{7E036BBC-A8F1-4BC2-AD70-BA965D6313D3}" presName="Name0" presStyleCnt="0">
        <dgm:presLayoutVars>
          <dgm:dir/>
          <dgm:resizeHandles val="exact"/>
        </dgm:presLayoutVars>
      </dgm:prSet>
      <dgm:spPr/>
    </dgm:pt>
    <dgm:pt modelId="{5B48EB39-3FFB-409C-A43A-5CDC96483741}" type="pres">
      <dgm:prSet presAssocID="{7E036BBC-A8F1-4BC2-AD70-BA965D6313D3}" presName="fgShape" presStyleLbl="fgShp" presStyleIdx="0" presStyleCnt="1"/>
      <dgm:spPr>
        <a:prstGeom prst="rightArrow">
          <a:avLst/>
        </a:prstGeom>
        <a:solidFill>
          <a:schemeClr val="bg2">
            <a:lumMod val="50000"/>
          </a:schemeClr>
        </a:solidFill>
      </dgm:spPr>
    </dgm:pt>
    <dgm:pt modelId="{EE177DA9-B9B6-41E7-99BA-5AF8BA57142F}" type="pres">
      <dgm:prSet presAssocID="{7E036BBC-A8F1-4BC2-AD70-BA965D6313D3}" presName="linComp" presStyleCnt="0"/>
      <dgm:spPr/>
    </dgm:pt>
    <dgm:pt modelId="{90BB3202-B680-4ACA-947A-C27C3DD803E6}" type="pres">
      <dgm:prSet presAssocID="{55E6F335-2A09-4821-9C32-C59B0DB13BF1}" presName="compNode" presStyleCnt="0"/>
      <dgm:spPr/>
    </dgm:pt>
    <dgm:pt modelId="{B94FCC6F-59CA-49E4-A69C-1D86C5085E0F}" type="pres">
      <dgm:prSet presAssocID="{55E6F335-2A09-4821-9C32-C59B0DB13BF1}" presName="bkgdShape" presStyleLbl="node1" presStyleIdx="0" presStyleCnt="6"/>
      <dgm:spPr/>
      <dgm:t>
        <a:bodyPr/>
        <a:lstStyle/>
        <a:p>
          <a:endParaRPr lang="en-US"/>
        </a:p>
      </dgm:t>
    </dgm:pt>
    <dgm:pt modelId="{80DABCF9-EEB5-411E-A5E7-FBE8A2851737}" type="pres">
      <dgm:prSet presAssocID="{55E6F335-2A09-4821-9C32-C59B0DB13BF1}" presName="nodeTx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E89C5C-5CBF-42C0-A079-92B6FDA8367A}" type="pres">
      <dgm:prSet presAssocID="{55E6F335-2A09-4821-9C32-C59B0DB13BF1}" presName="invisiNode" presStyleLbl="node1" presStyleIdx="0" presStyleCnt="6"/>
      <dgm:spPr/>
    </dgm:pt>
    <dgm:pt modelId="{9C73BE1A-4545-41F0-9EAF-9A97D989026D}" type="pres">
      <dgm:prSet presAssocID="{55E6F335-2A09-4821-9C32-C59B0DB13BF1}" presName="imagNode" presStyleLbl="fgImgPlace1" presStyleIdx="0" presStyleCnt="6" custAng="16200000" custFlipHor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06EBFC83-B8AF-4014-AB02-F0F5037E5C2B}" type="pres">
      <dgm:prSet presAssocID="{26F91C27-615B-4E1A-B8E9-A9D313924CC2}" presName="sibTrans" presStyleLbl="sibTrans2D1" presStyleIdx="0" presStyleCnt="0"/>
      <dgm:spPr/>
    </dgm:pt>
    <dgm:pt modelId="{1C63BFF8-CA51-4971-B014-D483D37DA51E}" type="pres">
      <dgm:prSet presAssocID="{0737EAE9-72E3-467F-AC8E-5A91900581A8}" presName="compNode" presStyleCnt="0"/>
      <dgm:spPr/>
    </dgm:pt>
    <dgm:pt modelId="{A6EC1A47-80B2-4B63-BD15-EA0A1D9DB276}" type="pres">
      <dgm:prSet presAssocID="{0737EAE9-72E3-467F-AC8E-5A91900581A8}" presName="bkgdShape" presStyleLbl="node1" presStyleIdx="1" presStyleCnt="6"/>
      <dgm:spPr/>
      <dgm:t>
        <a:bodyPr/>
        <a:lstStyle/>
        <a:p>
          <a:endParaRPr lang="en-US"/>
        </a:p>
      </dgm:t>
    </dgm:pt>
    <dgm:pt modelId="{2FDFCC62-FA8F-4F05-B566-AA1391D784A1}" type="pres">
      <dgm:prSet presAssocID="{0737EAE9-72E3-467F-AC8E-5A91900581A8}" presName="nodeTx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937F61-8DD9-4B2F-9C31-4D11749A51AD}" type="pres">
      <dgm:prSet presAssocID="{0737EAE9-72E3-467F-AC8E-5A91900581A8}" presName="invisiNode" presStyleLbl="node1" presStyleIdx="1" presStyleCnt="6"/>
      <dgm:spPr/>
    </dgm:pt>
    <dgm:pt modelId="{754B257C-1E8A-497B-91AF-0ABA3FC3B6EE}" type="pres">
      <dgm:prSet presAssocID="{0737EAE9-72E3-467F-AC8E-5A91900581A8}" presName="imagNode" presStyleLbl="fgImgPlace1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66FD95CF-F35D-4D72-9FB8-E6412F578C5F}" type="pres">
      <dgm:prSet presAssocID="{F822118F-3863-41CE-A1FE-D553F2CD2376}" presName="sibTrans" presStyleLbl="sibTrans2D1" presStyleIdx="0" presStyleCnt="0"/>
      <dgm:spPr/>
    </dgm:pt>
    <dgm:pt modelId="{1A5E21E4-400E-4BED-ABA1-E0D046D7FBF2}" type="pres">
      <dgm:prSet presAssocID="{330A01D3-6EFF-4DAC-9DAD-1D531DCAC49B}" presName="compNode" presStyleCnt="0"/>
      <dgm:spPr/>
    </dgm:pt>
    <dgm:pt modelId="{F1B25B5D-8B02-4E45-B1D4-5A35030E2C24}" type="pres">
      <dgm:prSet presAssocID="{330A01D3-6EFF-4DAC-9DAD-1D531DCAC49B}" presName="bkgdShape" presStyleLbl="node1" presStyleIdx="2" presStyleCnt="6"/>
      <dgm:spPr/>
      <dgm:t>
        <a:bodyPr/>
        <a:lstStyle/>
        <a:p>
          <a:endParaRPr lang="en-US"/>
        </a:p>
      </dgm:t>
    </dgm:pt>
    <dgm:pt modelId="{0F336F40-AFB2-414F-B9CD-988780534761}" type="pres">
      <dgm:prSet presAssocID="{330A01D3-6EFF-4DAC-9DAD-1D531DCAC49B}" presName="nodeTx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F80E49-8123-408D-9581-FA16D75B17CB}" type="pres">
      <dgm:prSet presAssocID="{330A01D3-6EFF-4DAC-9DAD-1D531DCAC49B}" presName="invisiNode" presStyleLbl="node1" presStyleIdx="2" presStyleCnt="6"/>
      <dgm:spPr/>
    </dgm:pt>
    <dgm:pt modelId="{99DA8FC4-80D5-4922-882E-54D8E16DCD5A}" type="pres">
      <dgm:prSet presAssocID="{330A01D3-6EFF-4DAC-9DAD-1D531DCAC49B}" presName="imagNode" presStyleLbl="fgImgPlace1" presStyleIdx="2" presStyleCnt="6" custFlipHor="1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2000" r="-42000"/>
          </a:stretch>
        </a:blipFill>
      </dgm:spPr>
    </dgm:pt>
    <dgm:pt modelId="{5C9ED7B8-B4F7-4BFB-8959-6326A6612115}" type="pres">
      <dgm:prSet presAssocID="{FA672B7C-52B3-49FF-A4FB-8BB24A89B6EF}" presName="sibTrans" presStyleLbl="sibTrans2D1" presStyleIdx="0" presStyleCnt="0"/>
      <dgm:spPr/>
    </dgm:pt>
    <dgm:pt modelId="{F03ACA01-F662-4AE1-9AE5-BFC1A0A73C1F}" type="pres">
      <dgm:prSet presAssocID="{C318A385-9930-4A1B-881D-0840EA576B1D}" presName="compNode" presStyleCnt="0"/>
      <dgm:spPr/>
    </dgm:pt>
    <dgm:pt modelId="{5DE43A42-5B27-4AF4-B729-7BE018A82066}" type="pres">
      <dgm:prSet presAssocID="{C318A385-9930-4A1B-881D-0840EA576B1D}" presName="bkgdShape" presStyleLbl="node1" presStyleIdx="3" presStyleCnt="6"/>
      <dgm:spPr/>
    </dgm:pt>
    <dgm:pt modelId="{EFBA1E1C-1D8F-4A95-98C3-7CCA757E0DFF}" type="pres">
      <dgm:prSet presAssocID="{C318A385-9930-4A1B-881D-0840EA576B1D}" presName="nodeTx" presStyleLbl="node1" presStyleIdx="3" presStyleCnt="6">
        <dgm:presLayoutVars>
          <dgm:bulletEnabled val="1"/>
        </dgm:presLayoutVars>
      </dgm:prSet>
      <dgm:spPr/>
    </dgm:pt>
    <dgm:pt modelId="{AAF9337D-464A-40A6-891B-0A28F874C45A}" type="pres">
      <dgm:prSet presAssocID="{C318A385-9930-4A1B-881D-0840EA576B1D}" presName="invisiNode" presStyleLbl="node1" presStyleIdx="3" presStyleCnt="6"/>
      <dgm:spPr/>
    </dgm:pt>
    <dgm:pt modelId="{E85263F6-D257-4A55-9D33-B17844144AE0}" type="pres">
      <dgm:prSet presAssocID="{C318A385-9930-4A1B-881D-0840EA576B1D}" presName="imagNode" presStyleLbl="fgImgPlace1" presStyleIdx="3" presStyleCnt="6" custAng="16200000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9000" b="-29000"/>
          </a:stretch>
        </a:blipFill>
      </dgm:spPr>
    </dgm:pt>
    <dgm:pt modelId="{3A905845-F253-48FA-A7CF-F6FE4E67E3DB}" type="pres">
      <dgm:prSet presAssocID="{19F23171-7092-4AB8-B58B-5975F8B344F9}" presName="sibTrans" presStyleLbl="sibTrans2D1" presStyleIdx="0" presStyleCnt="0"/>
      <dgm:spPr/>
    </dgm:pt>
    <dgm:pt modelId="{9EFC75D4-FFBD-4EFE-B7FA-6793171039DC}" type="pres">
      <dgm:prSet presAssocID="{2AF8DDF5-7014-4D4E-8440-A171D7DF8E36}" presName="compNode" presStyleCnt="0"/>
      <dgm:spPr/>
    </dgm:pt>
    <dgm:pt modelId="{EA3B3986-367B-494B-B1B9-3DF819391C33}" type="pres">
      <dgm:prSet presAssocID="{2AF8DDF5-7014-4D4E-8440-A171D7DF8E36}" presName="bkgdShape" presStyleLbl="node1" presStyleIdx="4" presStyleCnt="6"/>
      <dgm:spPr/>
    </dgm:pt>
    <dgm:pt modelId="{C2F975CE-4400-4639-BBB8-ABE68588F90D}" type="pres">
      <dgm:prSet presAssocID="{2AF8DDF5-7014-4D4E-8440-A171D7DF8E36}" presName="nodeTx" presStyleLbl="node1" presStyleIdx="4" presStyleCnt="6">
        <dgm:presLayoutVars>
          <dgm:bulletEnabled val="1"/>
        </dgm:presLayoutVars>
      </dgm:prSet>
      <dgm:spPr/>
    </dgm:pt>
    <dgm:pt modelId="{F6C38A44-09B8-438E-87B7-A65E4940F331}" type="pres">
      <dgm:prSet presAssocID="{2AF8DDF5-7014-4D4E-8440-A171D7DF8E36}" presName="invisiNode" presStyleLbl="node1" presStyleIdx="4" presStyleCnt="6"/>
      <dgm:spPr/>
    </dgm:pt>
    <dgm:pt modelId="{2BF6F91F-3CE0-4942-A333-129CC4ED3093}" type="pres">
      <dgm:prSet presAssocID="{2AF8DDF5-7014-4D4E-8440-A171D7DF8E36}" presName="imagNode" presStyleLbl="fgImgPlace1" presStyleIdx="4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C25D9238-A9D3-4E98-A856-18464C73986C}" type="pres">
      <dgm:prSet presAssocID="{04DD5723-A6D6-4276-9E13-CC03F881185A}" presName="sibTrans" presStyleLbl="sibTrans2D1" presStyleIdx="0" presStyleCnt="0"/>
      <dgm:spPr/>
    </dgm:pt>
    <dgm:pt modelId="{C80EAE1A-BB42-42B8-9DBF-F01A2EDFC1BE}" type="pres">
      <dgm:prSet presAssocID="{C6D2842D-71BD-4C7B-A10E-DBEBEC3C5125}" presName="compNode" presStyleCnt="0"/>
      <dgm:spPr/>
    </dgm:pt>
    <dgm:pt modelId="{69BBAF49-EA5E-4E3A-97A8-C2B5EF68115F}" type="pres">
      <dgm:prSet presAssocID="{C6D2842D-71BD-4C7B-A10E-DBEBEC3C5125}" presName="bkgdShape" presStyleLbl="node1" presStyleIdx="5" presStyleCnt="6"/>
      <dgm:spPr/>
      <dgm:t>
        <a:bodyPr/>
        <a:lstStyle/>
        <a:p>
          <a:endParaRPr lang="en-US"/>
        </a:p>
      </dgm:t>
    </dgm:pt>
    <dgm:pt modelId="{E5425A59-138C-4F05-93B6-147CB9459DBE}" type="pres">
      <dgm:prSet presAssocID="{C6D2842D-71BD-4C7B-A10E-DBEBEC3C5125}" presName="nodeTx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B390A4-26A6-4B8B-A748-F727B267BE02}" type="pres">
      <dgm:prSet presAssocID="{C6D2842D-71BD-4C7B-A10E-DBEBEC3C5125}" presName="invisiNode" presStyleLbl="node1" presStyleIdx="5" presStyleCnt="6"/>
      <dgm:spPr/>
    </dgm:pt>
    <dgm:pt modelId="{38EA8C4F-74BB-47C3-98F3-1C866CFF4A0F}" type="pres">
      <dgm:prSet presAssocID="{C6D2842D-71BD-4C7B-A10E-DBEBEC3C5125}" presName="imagNode" presStyleLbl="fgImgPlace1" presStyleIdx="5" presStyleCnt="6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989" t="-391" r="-9989" b="-391"/>
          </a:stretch>
        </a:blipFill>
      </dgm:spPr>
    </dgm:pt>
  </dgm:ptLst>
  <dgm:cxnLst>
    <dgm:cxn modelId="{BB9C83AE-945B-4F26-8EE5-D2A6D1B4CE48}" type="presOf" srcId="{C6D2842D-71BD-4C7B-A10E-DBEBEC3C5125}" destId="{69BBAF49-EA5E-4E3A-97A8-C2B5EF68115F}" srcOrd="0" destOrd="0" presId="urn:microsoft.com/office/officeart/2005/8/layout/hList7"/>
    <dgm:cxn modelId="{4A554801-1D99-4918-A4F4-1B99E7DBF8E9}" type="presOf" srcId="{C6D2842D-71BD-4C7B-A10E-DBEBEC3C5125}" destId="{E5425A59-138C-4F05-93B6-147CB9459DBE}" srcOrd="1" destOrd="0" presId="urn:microsoft.com/office/officeart/2005/8/layout/hList7"/>
    <dgm:cxn modelId="{7447A7E8-1A80-4B28-BF91-11CDA892C838}" type="presOf" srcId="{2AF8DDF5-7014-4D4E-8440-A171D7DF8E36}" destId="{C2F975CE-4400-4639-BBB8-ABE68588F90D}" srcOrd="1" destOrd="0" presId="urn:microsoft.com/office/officeart/2005/8/layout/hList7"/>
    <dgm:cxn modelId="{74C4024E-ECF3-445F-8B9A-C699A7EF1E75}" type="presOf" srcId="{0737EAE9-72E3-467F-AC8E-5A91900581A8}" destId="{2FDFCC62-FA8F-4F05-B566-AA1391D784A1}" srcOrd="1" destOrd="0" presId="urn:microsoft.com/office/officeart/2005/8/layout/hList7"/>
    <dgm:cxn modelId="{D3DE24B2-6076-4351-B0E5-C2C2D1F478F0}" type="presOf" srcId="{330A01D3-6EFF-4DAC-9DAD-1D531DCAC49B}" destId="{F1B25B5D-8B02-4E45-B1D4-5A35030E2C24}" srcOrd="0" destOrd="0" presId="urn:microsoft.com/office/officeart/2005/8/layout/hList7"/>
    <dgm:cxn modelId="{B9933BF4-0088-440E-A908-41EF7B6D7140}" type="presOf" srcId="{330A01D3-6EFF-4DAC-9DAD-1D531DCAC49B}" destId="{0F336F40-AFB2-414F-B9CD-988780534761}" srcOrd="1" destOrd="0" presId="urn:microsoft.com/office/officeart/2005/8/layout/hList7"/>
    <dgm:cxn modelId="{0853063B-924E-4A3D-8D8F-3046A7EDA80F}" type="presOf" srcId="{0737EAE9-72E3-467F-AC8E-5A91900581A8}" destId="{A6EC1A47-80B2-4B63-BD15-EA0A1D9DB276}" srcOrd="0" destOrd="0" presId="urn:microsoft.com/office/officeart/2005/8/layout/hList7"/>
    <dgm:cxn modelId="{0D35FBAE-C786-4162-8D6E-56023AB6D848}" type="presOf" srcId="{2AF8DDF5-7014-4D4E-8440-A171D7DF8E36}" destId="{EA3B3986-367B-494B-B1B9-3DF819391C33}" srcOrd="0" destOrd="0" presId="urn:microsoft.com/office/officeart/2005/8/layout/hList7"/>
    <dgm:cxn modelId="{7DCF6894-BE22-416A-BFFE-5115C85CE955}" srcId="{7E036BBC-A8F1-4BC2-AD70-BA965D6313D3}" destId="{330A01D3-6EFF-4DAC-9DAD-1D531DCAC49B}" srcOrd="2" destOrd="0" parTransId="{3E07FDCA-FD58-4C2E-955A-8E1C82757FC5}" sibTransId="{FA672B7C-52B3-49FF-A4FB-8BB24A89B6EF}"/>
    <dgm:cxn modelId="{17981BBF-3E0E-40E6-81BF-254557909166}" srcId="{7E036BBC-A8F1-4BC2-AD70-BA965D6313D3}" destId="{C6D2842D-71BD-4C7B-A10E-DBEBEC3C5125}" srcOrd="5" destOrd="0" parTransId="{B23A7C16-4900-439C-8718-C69C45116044}" sibTransId="{B625ACBC-39CC-41B3-91B3-20B7A6A86511}"/>
    <dgm:cxn modelId="{75391A57-44BE-4B85-B81B-1E1890DA7283}" type="presOf" srcId="{C318A385-9930-4A1B-881D-0840EA576B1D}" destId="{EFBA1E1C-1D8F-4A95-98C3-7CCA757E0DFF}" srcOrd="1" destOrd="0" presId="urn:microsoft.com/office/officeart/2005/8/layout/hList7"/>
    <dgm:cxn modelId="{02BF9837-ABE8-45F5-B400-FA5F686FBD2D}" srcId="{7E036BBC-A8F1-4BC2-AD70-BA965D6313D3}" destId="{0737EAE9-72E3-467F-AC8E-5A91900581A8}" srcOrd="1" destOrd="0" parTransId="{65CA67D3-889D-406C-8E53-95D99881C9CC}" sibTransId="{F822118F-3863-41CE-A1FE-D553F2CD2376}"/>
    <dgm:cxn modelId="{AD06C80F-276D-48A3-9F63-079A3F8EC652}" type="presOf" srcId="{04DD5723-A6D6-4276-9E13-CC03F881185A}" destId="{C25D9238-A9D3-4E98-A856-18464C73986C}" srcOrd="0" destOrd="0" presId="urn:microsoft.com/office/officeart/2005/8/layout/hList7"/>
    <dgm:cxn modelId="{F5C972E9-FC94-4686-8CBE-4AE27146E5CB}" type="presOf" srcId="{C318A385-9930-4A1B-881D-0840EA576B1D}" destId="{5DE43A42-5B27-4AF4-B729-7BE018A82066}" srcOrd="0" destOrd="0" presId="urn:microsoft.com/office/officeart/2005/8/layout/hList7"/>
    <dgm:cxn modelId="{5D20F8CA-C56E-423E-A382-125E62583D8B}" srcId="{7E036BBC-A8F1-4BC2-AD70-BA965D6313D3}" destId="{C318A385-9930-4A1B-881D-0840EA576B1D}" srcOrd="3" destOrd="0" parTransId="{330E11AD-9A62-446C-B244-A7C2BE2ACA7B}" sibTransId="{19F23171-7092-4AB8-B58B-5975F8B344F9}"/>
    <dgm:cxn modelId="{CCA78252-3D50-476F-B811-8257D74257B1}" type="presOf" srcId="{55E6F335-2A09-4821-9C32-C59B0DB13BF1}" destId="{B94FCC6F-59CA-49E4-A69C-1D86C5085E0F}" srcOrd="0" destOrd="0" presId="urn:microsoft.com/office/officeart/2005/8/layout/hList7"/>
    <dgm:cxn modelId="{7AD0CB7D-5D41-402A-A77C-B16D6C91B048}" type="presOf" srcId="{FA672B7C-52B3-49FF-A4FB-8BB24A89B6EF}" destId="{5C9ED7B8-B4F7-4BFB-8959-6326A6612115}" srcOrd="0" destOrd="0" presId="urn:microsoft.com/office/officeart/2005/8/layout/hList7"/>
    <dgm:cxn modelId="{6C65CC7B-E92F-465C-B118-F56EFB8ECC5C}" type="presOf" srcId="{55E6F335-2A09-4821-9C32-C59B0DB13BF1}" destId="{80DABCF9-EEB5-411E-A5E7-FBE8A2851737}" srcOrd="1" destOrd="0" presId="urn:microsoft.com/office/officeart/2005/8/layout/hList7"/>
    <dgm:cxn modelId="{3CF24747-B822-4897-85F0-88124F6BB3A7}" srcId="{7E036BBC-A8F1-4BC2-AD70-BA965D6313D3}" destId="{2AF8DDF5-7014-4D4E-8440-A171D7DF8E36}" srcOrd="4" destOrd="0" parTransId="{394D6351-9CD1-473E-8420-6815031EF428}" sibTransId="{04DD5723-A6D6-4276-9E13-CC03F881185A}"/>
    <dgm:cxn modelId="{DCD74B6B-7D19-4E82-9312-70529282B0F4}" type="presOf" srcId="{F822118F-3863-41CE-A1FE-D553F2CD2376}" destId="{66FD95CF-F35D-4D72-9FB8-E6412F578C5F}" srcOrd="0" destOrd="0" presId="urn:microsoft.com/office/officeart/2005/8/layout/hList7"/>
    <dgm:cxn modelId="{5AE0C070-2748-4630-90CD-53FF2050CE16}" type="presOf" srcId="{7E036BBC-A8F1-4BC2-AD70-BA965D6313D3}" destId="{FF1E6484-34E8-4521-8D30-0B0957391C69}" srcOrd="0" destOrd="0" presId="urn:microsoft.com/office/officeart/2005/8/layout/hList7"/>
    <dgm:cxn modelId="{B7BD7EBF-4083-4E6D-B142-AA1D37D6D20E}" type="presOf" srcId="{26F91C27-615B-4E1A-B8E9-A9D313924CC2}" destId="{06EBFC83-B8AF-4014-AB02-F0F5037E5C2B}" srcOrd="0" destOrd="0" presId="urn:microsoft.com/office/officeart/2005/8/layout/hList7"/>
    <dgm:cxn modelId="{C51BA16D-A817-4485-A954-04ED13DA7EEB}" type="presOf" srcId="{19F23171-7092-4AB8-B58B-5975F8B344F9}" destId="{3A905845-F253-48FA-A7CF-F6FE4E67E3DB}" srcOrd="0" destOrd="0" presId="urn:microsoft.com/office/officeart/2005/8/layout/hList7"/>
    <dgm:cxn modelId="{F6AC24E5-E0AB-46EB-8854-D15BCD071891}" srcId="{7E036BBC-A8F1-4BC2-AD70-BA965D6313D3}" destId="{55E6F335-2A09-4821-9C32-C59B0DB13BF1}" srcOrd="0" destOrd="0" parTransId="{039ACFCB-85FF-494F-A69D-379AF8C8ADE4}" sibTransId="{26F91C27-615B-4E1A-B8E9-A9D313924CC2}"/>
    <dgm:cxn modelId="{0F3CB2E4-4382-4FB9-A1BC-F0F3021F7195}" type="presParOf" srcId="{FF1E6484-34E8-4521-8D30-0B0957391C69}" destId="{5B48EB39-3FFB-409C-A43A-5CDC96483741}" srcOrd="0" destOrd="0" presId="urn:microsoft.com/office/officeart/2005/8/layout/hList7"/>
    <dgm:cxn modelId="{E529829B-2259-454F-87BC-1DC9102015EB}" type="presParOf" srcId="{FF1E6484-34E8-4521-8D30-0B0957391C69}" destId="{EE177DA9-B9B6-41E7-99BA-5AF8BA57142F}" srcOrd="1" destOrd="0" presId="urn:microsoft.com/office/officeart/2005/8/layout/hList7"/>
    <dgm:cxn modelId="{F19BB798-3725-4759-8EE9-E6DDC87285BD}" type="presParOf" srcId="{EE177DA9-B9B6-41E7-99BA-5AF8BA57142F}" destId="{90BB3202-B680-4ACA-947A-C27C3DD803E6}" srcOrd="0" destOrd="0" presId="urn:microsoft.com/office/officeart/2005/8/layout/hList7"/>
    <dgm:cxn modelId="{6B304FFE-2061-4C04-A9E3-DED572EB5107}" type="presParOf" srcId="{90BB3202-B680-4ACA-947A-C27C3DD803E6}" destId="{B94FCC6F-59CA-49E4-A69C-1D86C5085E0F}" srcOrd="0" destOrd="0" presId="urn:microsoft.com/office/officeart/2005/8/layout/hList7"/>
    <dgm:cxn modelId="{1BADFAB8-2AB9-4DBB-B09F-5AA8254294D3}" type="presParOf" srcId="{90BB3202-B680-4ACA-947A-C27C3DD803E6}" destId="{80DABCF9-EEB5-411E-A5E7-FBE8A2851737}" srcOrd="1" destOrd="0" presId="urn:microsoft.com/office/officeart/2005/8/layout/hList7"/>
    <dgm:cxn modelId="{E16AC589-D906-4D8A-9657-A31507CB3A9E}" type="presParOf" srcId="{90BB3202-B680-4ACA-947A-C27C3DD803E6}" destId="{44E89C5C-5CBF-42C0-A079-92B6FDA8367A}" srcOrd="2" destOrd="0" presId="urn:microsoft.com/office/officeart/2005/8/layout/hList7"/>
    <dgm:cxn modelId="{BC6CD48C-FFF4-44D8-BCCD-BECDBC1302F5}" type="presParOf" srcId="{90BB3202-B680-4ACA-947A-C27C3DD803E6}" destId="{9C73BE1A-4545-41F0-9EAF-9A97D989026D}" srcOrd="3" destOrd="0" presId="urn:microsoft.com/office/officeart/2005/8/layout/hList7"/>
    <dgm:cxn modelId="{FCE372AA-6EE7-4864-87C2-93357E71E870}" type="presParOf" srcId="{EE177DA9-B9B6-41E7-99BA-5AF8BA57142F}" destId="{06EBFC83-B8AF-4014-AB02-F0F5037E5C2B}" srcOrd="1" destOrd="0" presId="urn:microsoft.com/office/officeart/2005/8/layout/hList7"/>
    <dgm:cxn modelId="{BE828444-59CE-457A-9B8F-AF83DB6FF43A}" type="presParOf" srcId="{EE177DA9-B9B6-41E7-99BA-5AF8BA57142F}" destId="{1C63BFF8-CA51-4971-B014-D483D37DA51E}" srcOrd="2" destOrd="0" presId="urn:microsoft.com/office/officeart/2005/8/layout/hList7"/>
    <dgm:cxn modelId="{BCAED0B2-D7FC-46B6-A864-81F2B6054594}" type="presParOf" srcId="{1C63BFF8-CA51-4971-B014-D483D37DA51E}" destId="{A6EC1A47-80B2-4B63-BD15-EA0A1D9DB276}" srcOrd="0" destOrd="0" presId="urn:microsoft.com/office/officeart/2005/8/layout/hList7"/>
    <dgm:cxn modelId="{AE210BE0-C912-4C7E-A013-EF956F79E711}" type="presParOf" srcId="{1C63BFF8-CA51-4971-B014-D483D37DA51E}" destId="{2FDFCC62-FA8F-4F05-B566-AA1391D784A1}" srcOrd="1" destOrd="0" presId="urn:microsoft.com/office/officeart/2005/8/layout/hList7"/>
    <dgm:cxn modelId="{5A3D57BF-03AA-4B6E-9F61-9FABE8ACCEDA}" type="presParOf" srcId="{1C63BFF8-CA51-4971-B014-D483D37DA51E}" destId="{E6937F61-8DD9-4B2F-9C31-4D11749A51AD}" srcOrd="2" destOrd="0" presId="urn:microsoft.com/office/officeart/2005/8/layout/hList7"/>
    <dgm:cxn modelId="{D0B82637-C2C7-4478-B051-F5FE7EBA9130}" type="presParOf" srcId="{1C63BFF8-CA51-4971-B014-D483D37DA51E}" destId="{754B257C-1E8A-497B-91AF-0ABA3FC3B6EE}" srcOrd="3" destOrd="0" presId="urn:microsoft.com/office/officeart/2005/8/layout/hList7"/>
    <dgm:cxn modelId="{79E19E6A-E4EA-4795-B1E8-09A70F21811A}" type="presParOf" srcId="{EE177DA9-B9B6-41E7-99BA-5AF8BA57142F}" destId="{66FD95CF-F35D-4D72-9FB8-E6412F578C5F}" srcOrd="3" destOrd="0" presId="urn:microsoft.com/office/officeart/2005/8/layout/hList7"/>
    <dgm:cxn modelId="{0C3178D3-9C70-49C0-A4B4-8097D27F81C8}" type="presParOf" srcId="{EE177DA9-B9B6-41E7-99BA-5AF8BA57142F}" destId="{1A5E21E4-400E-4BED-ABA1-E0D046D7FBF2}" srcOrd="4" destOrd="0" presId="urn:microsoft.com/office/officeart/2005/8/layout/hList7"/>
    <dgm:cxn modelId="{D1055EFF-746D-40AE-83C1-77BC730206AD}" type="presParOf" srcId="{1A5E21E4-400E-4BED-ABA1-E0D046D7FBF2}" destId="{F1B25B5D-8B02-4E45-B1D4-5A35030E2C24}" srcOrd="0" destOrd="0" presId="urn:microsoft.com/office/officeart/2005/8/layout/hList7"/>
    <dgm:cxn modelId="{128FB3C8-BF1E-46EC-9FF9-2B7FF42859CE}" type="presParOf" srcId="{1A5E21E4-400E-4BED-ABA1-E0D046D7FBF2}" destId="{0F336F40-AFB2-414F-B9CD-988780534761}" srcOrd="1" destOrd="0" presId="urn:microsoft.com/office/officeart/2005/8/layout/hList7"/>
    <dgm:cxn modelId="{26D524CB-D191-40F7-9E61-1AD27D09E95A}" type="presParOf" srcId="{1A5E21E4-400E-4BED-ABA1-E0D046D7FBF2}" destId="{9BF80E49-8123-408D-9581-FA16D75B17CB}" srcOrd="2" destOrd="0" presId="urn:microsoft.com/office/officeart/2005/8/layout/hList7"/>
    <dgm:cxn modelId="{E05ACB06-D2CC-4D96-8A2D-4B52D6F6F09B}" type="presParOf" srcId="{1A5E21E4-400E-4BED-ABA1-E0D046D7FBF2}" destId="{99DA8FC4-80D5-4922-882E-54D8E16DCD5A}" srcOrd="3" destOrd="0" presId="urn:microsoft.com/office/officeart/2005/8/layout/hList7"/>
    <dgm:cxn modelId="{CF54E8D3-5E47-44F8-9DBB-8184B4F230A1}" type="presParOf" srcId="{EE177DA9-B9B6-41E7-99BA-5AF8BA57142F}" destId="{5C9ED7B8-B4F7-4BFB-8959-6326A6612115}" srcOrd="5" destOrd="0" presId="urn:microsoft.com/office/officeart/2005/8/layout/hList7"/>
    <dgm:cxn modelId="{3D32163B-897A-4376-9EA4-50A28445845C}" type="presParOf" srcId="{EE177DA9-B9B6-41E7-99BA-5AF8BA57142F}" destId="{F03ACA01-F662-4AE1-9AE5-BFC1A0A73C1F}" srcOrd="6" destOrd="0" presId="urn:microsoft.com/office/officeart/2005/8/layout/hList7"/>
    <dgm:cxn modelId="{89647F95-D1A2-4EA2-89F6-C865810BE60E}" type="presParOf" srcId="{F03ACA01-F662-4AE1-9AE5-BFC1A0A73C1F}" destId="{5DE43A42-5B27-4AF4-B729-7BE018A82066}" srcOrd="0" destOrd="0" presId="urn:microsoft.com/office/officeart/2005/8/layout/hList7"/>
    <dgm:cxn modelId="{3C0F4039-8625-4AD4-B612-596F35022D54}" type="presParOf" srcId="{F03ACA01-F662-4AE1-9AE5-BFC1A0A73C1F}" destId="{EFBA1E1C-1D8F-4A95-98C3-7CCA757E0DFF}" srcOrd="1" destOrd="0" presId="urn:microsoft.com/office/officeart/2005/8/layout/hList7"/>
    <dgm:cxn modelId="{E5D507A5-E78B-4C74-993B-FA1B2B651771}" type="presParOf" srcId="{F03ACA01-F662-4AE1-9AE5-BFC1A0A73C1F}" destId="{AAF9337D-464A-40A6-891B-0A28F874C45A}" srcOrd="2" destOrd="0" presId="urn:microsoft.com/office/officeart/2005/8/layout/hList7"/>
    <dgm:cxn modelId="{01491011-EE89-45CD-81CB-70E6559E1556}" type="presParOf" srcId="{F03ACA01-F662-4AE1-9AE5-BFC1A0A73C1F}" destId="{E85263F6-D257-4A55-9D33-B17844144AE0}" srcOrd="3" destOrd="0" presId="urn:microsoft.com/office/officeart/2005/8/layout/hList7"/>
    <dgm:cxn modelId="{DAA6E890-37EE-4FEC-BED7-F6587F597F83}" type="presParOf" srcId="{EE177DA9-B9B6-41E7-99BA-5AF8BA57142F}" destId="{3A905845-F253-48FA-A7CF-F6FE4E67E3DB}" srcOrd="7" destOrd="0" presId="urn:microsoft.com/office/officeart/2005/8/layout/hList7"/>
    <dgm:cxn modelId="{E3669197-E57C-435F-969A-EF9D84A50969}" type="presParOf" srcId="{EE177DA9-B9B6-41E7-99BA-5AF8BA57142F}" destId="{9EFC75D4-FFBD-4EFE-B7FA-6793171039DC}" srcOrd="8" destOrd="0" presId="urn:microsoft.com/office/officeart/2005/8/layout/hList7"/>
    <dgm:cxn modelId="{CF35FE50-4298-4B56-B99D-14EA113A6881}" type="presParOf" srcId="{9EFC75D4-FFBD-4EFE-B7FA-6793171039DC}" destId="{EA3B3986-367B-494B-B1B9-3DF819391C33}" srcOrd="0" destOrd="0" presId="urn:microsoft.com/office/officeart/2005/8/layout/hList7"/>
    <dgm:cxn modelId="{92F4C935-56C5-46A8-9E46-98C0625E07A4}" type="presParOf" srcId="{9EFC75D4-FFBD-4EFE-B7FA-6793171039DC}" destId="{C2F975CE-4400-4639-BBB8-ABE68588F90D}" srcOrd="1" destOrd="0" presId="urn:microsoft.com/office/officeart/2005/8/layout/hList7"/>
    <dgm:cxn modelId="{E4F091F0-CDCB-439C-9C4B-50228A758146}" type="presParOf" srcId="{9EFC75D4-FFBD-4EFE-B7FA-6793171039DC}" destId="{F6C38A44-09B8-438E-87B7-A65E4940F331}" srcOrd="2" destOrd="0" presId="urn:microsoft.com/office/officeart/2005/8/layout/hList7"/>
    <dgm:cxn modelId="{E7CA92E8-FE4E-4223-827E-E117E3E12882}" type="presParOf" srcId="{9EFC75D4-FFBD-4EFE-B7FA-6793171039DC}" destId="{2BF6F91F-3CE0-4942-A333-129CC4ED3093}" srcOrd="3" destOrd="0" presId="urn:microsoft.com/office/officeart/2005/8/layout/hList7"/>
    <dgm:cxn modelId="{64D93263-6EE7-4D72-A9BD-1313122D1B9D}" type="presParOf" srcId="{EE177DA9-B9B6-41E7-99BA-5AF8BA57142F}" destId="{C25D9238-A9D3-4E98-A856-18464C73986C}" srcOrd="9" destOrd="0" presId="urn:microsoft.com/office/officeart/2005/8/layout/hList7"/>
    <dgm:cxn modelId="{82F51D47-ADF2-46DB-8437-A1829B4F3EAB}" type="presParOf" srcId="{EE177DA9-B9B6-41E7-99BA-5AF8BA57142F}" destId="{C80EAE1A-BB42-42B8-9DBF-F01A2EDFC1BE}" srcOrd="10" destOrd="0" presId="urn:microsoft.com/office/officeart/2005/8/layout/hList7"/>
    <dgm:cxn modelId="{4F3D0C1E-C31D-44DE-A322-907E90EBDA4F}" type="presParOf" srcId="{C80EAE1A-BB42-42B8-9DBF-F01A2EDFC1BE}" destId="{69BBAF49-EA5E-4E3A-97A8-C2B5EF68115F}" srcOrd="0" destOrd="0" presId="urn:microsoft.com/office/officeart/2005/8/layout/hList7"/>
    <dgm:cxn modelId="{E1C00B4E-0196-4ED5-937A-24948AA2C4A0}" type="presParOf" srcId="{C80EAE1A-BB42-42B8-9DBF-F01A2EDFC1BE}" destId="{E5425A59-138C-4F05-93B6-147CB9459DBE}" srcOrd="1" destOrd="0" presId="urn:microsoft.com/office/officeart/2005/8/layout/hList7"/>
    <dgm:cxn modelId="{B9F527B1-EBE9-428C-B46E-15EAE9861FE1}" type="presParOf" srcId="{C80EAE1A-BB42-42B8-9DBF-F01A2EDFC1BE}" destId="{B6B390A4-26A6-4B8B-A748-F727B267BE02}" srcOrd="2" destOrd="0" presId="urn:microsoft.com/office/officeart/2005/8/layout/hList7"/>
    <dgm:cxn modelId="{1FCE2C09-9728-4B88-BB9E-FE8B76B36341}" type="presParOf" srcId="{C80EAE1A-BB42-42B8-9DBF-F01A2EDFC1BE}" destId="{38EA8C4F-74BB-47C3-98F3-1C866CFF4A0F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3D2C1C-9D5E-49E2-B94C-4A27C6D9F769}">
      <dsp:nvSpPr>
        <dsp:cNvPr id="0" name=""/>
        <dsp:cNvSpPr/>
      </dsp:nvSpPr>
      <dsp:spPr>
        <a:xfrm>
          <a:off x="1977191" y="1312384"/>
          <a:ext cx="1668097" cy="1442971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Information Quality</a:t>
          </a:r>
          <a:endParaRPr lang="en-US" sz="1700" b="1" kern="1200" dirty="0"/>
        </a:p>
      </dsp:txBody>
      <dsp:txXfrm>
        <a:off x="2253618" y="1551504"/>
        <a:ext cx="1115243" cy="964731"/>
      </dsp:txXfrm>
    </dsp:sp>
    <dsp:sp modelId="{F6714FA7-DC6A-4F6C-8D47-A4AD58D79F46}">
      <dsp:nvSpPr>
        <dsp:cNvPr id="0" name=""/>
        <dsp:cNvSpPr/>
      </dsp:nvSpPr>
      <dsp:spPr>
        <a:xfrm>
          <a:off x="3021740" y="622019"/>
          <a:ext cx="629368" cy="54228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BB4F06-6D4A-4C00-94A4-FEA9E5B6E5FE}">
      <dsp:nvSpPr>
        <dsp:cNvPr id="0" name=""/>
        <dsp:cNvSpPr/>
      </dsp:nvSpPr>
      <dsp:spPr>
        <a:xfrm>
          <a:off x="2130847" y="0"/>
          <a:ext cx="1366993" cy="118261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Jargon finding</a:t>
          </a:r>
          <a:endParaRPr lang="en-US" sz="1500" kern="1200" dirty="0"/>
        </a:p>
      </dsp:txBody>
      <dsp:txXfrm>
        <a:off x="2357387" y="195984"/>
        <a:ext cx="913913" cy="790642"/>
      </dsp:txXfrm>
    </dsp:sp>
    <dsp:sp modelId="{44C5F4BD-C3E8-473D-B62A-07702120DEDC}">
      <dsp:nvSpPr>
        <dsp:cNvPr id="0" name=""/>
        <dsp:cNvSpPr/>
      </dsp:nvSpPr>
      <dsp:spPr>
        <a:xfrm>
          <a:off x="3756262" y="1635801"/>
          <a:ext cx="629368" cy="54228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49B98F-8B58-48F8-A0B5-CB64485BD8E5}">
      <dsp:nvSpPr>
        <dsp:cNvPr id="0" name=""/>
        <dsp:cNvSpPr/>
      </dsp:nvSpPr>
      <dsp:spPr>
        <a:xfrm>
          <a:off x="3384539" y="727384"/>
          <a:ext cx="1366993" cy="118261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Comment analysis</a:t>
          </a:r>
          <a:endParaRPr lang="en-US" sz="1500" kern="1200" dirty="0"/>
        </a:p>
      </dsp:txBody>
      <dsp:txXfrm>
        <a:off x="3611079" y="923368"/>
        <a:ext cx="913913" cy="790642"/>
      </dsp:txXfrm>
    </dsp:sp>
    <dsp:sp modelId="{40D38DA4-09A6-45F0-87E6-932855F00074}">
      <dsp:nvSpPr>
        <dsp:cNvPr id="0" name=""/>
        <dsp:cNvSpPr/>
      </dsp:nvSpPr>
      <dsp:spPr>
        <a:xfrm>
          <a:off x="3246016" y="2780171"/>
          <a:ext cx="629368" cy="54228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C67FB9-E9E5-4226-BBFC-7757B8A2ED26}">
      <dsp:nvSpPr>
        <dsp:cNvPr id="0" name=""/>
        <dsp:cNvSpPr/>
      </dsp:nvSpPr>
      <dsp:spPr>
        <a:xfrm>
          <a:off x="3384539" y="2157338"/>
          <a:ext cx="1366993" cy="118261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Phrase analysis</a:t>
          </a:r>
          <a:endParaRPr lang="en-US" sz="1500" kern="1200" dirty="0"/>
        </a:p>
      </dsp:txBody>
      <dsp:txXfrm>
        <a:off x="3611079" y="2353322"/>
        <a:ext cx="913913" cy="790642"/>
      </dsp:txXfrm>
    </dsp:sp>
    <dsp:sp modelId="{2EAB00EE-1026-4747-9B32-D9BF2B261728}">
      <dsp:nvSpPr>
        <dsp:cNvPr id="0" name=""/>
        <dsp:cNvSpPr/>
      </dsp:nvSpPr>
      <dsp:spPr>
        <a:xfrm>
          <a:off x="1980295" y="2898961"/>
          <a:ext cx="629368" cy="54228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D001F8-484D-4DF2-8DFA-CF903AAE388C}">
      <dsp:nvSpPr>
        <dsp:cNvPr id="0" name=""/>
        <dsp:cNvSpPr/>
      </dsp:nvSpPr>
      <dsp:spPr>
        <a:xfrm>
          <a:off x="2130847" y="2885536"/>
          <a:ext cx="1366993" cy="118261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Public quality evaluation</a:t>
          </a:r>
          <a:endParaRPr lang="en-US" sz="1500" kern="1200" dirty="0"/>
        </a:p>
      </dsp:txBody>
      <dsp:txXfrm>
        <a:off x="2357387" y="3081520"/>
        <a:ext cx="913913" cy="790642"/>
      </dsp:txXfrm>
    </dsp:sp>
    <dsp:sp modelId="{82D80332-B3F9-49C3-8BD4-72FE4F1C5522}">
      <dsp:nvSpPr>
        <dsp:cNvPr id="0" name=""/>
        <dsp:cNvSpPr/>
      </dsp:nvSpPr>
      <dsp:spPr>
        <a:xfrm>
          <a:off x="1233745" y="1885586"/>
          <a:ext cx="629368" cy="54228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EF8E6C-D2E2-4B48-AE05-35CB7CB5B4D3}">
      <dsp:nvSpPr>
        <dsp:cNvPr id="0" name=""/>
        <dsp:cNvSpPr/>
      </dsp:nvSpPr>
      <dsp:spPr>
        <a:xfrm>
          <a:off x="871334" y="2158151"/>
          <a:ext cx="1366993" cy="118261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Online feedback process</a:t>
          </a:r>
          <a:endParaRPr lang="en-US" sz="1500" kern="1200" dirty="0"/>
        </a:p>
      </dsp:txBody>
      <dsp:txXfrm>
        <a:off x="1097874" y="2354135"/>
        <a:ext cx="913913" cy="790642"/>
      </dsp:txXfrm>
    </dsp:sp>
    <dsp:sp modelId="{5161D815-850F-4838-8ACE-5C32DEF720F6}">
      <dsp:nvSpPr>
        <dsp:cNvPr id="0" name=""/>
        <dsp:cNvSpPr/>
      </dsp:nvSpPr>
      <dsp:spPr>
        <a:xfrm>
          <a:off x="871334" y="725757"/>
          <a:ext cx="1366993" cy="118261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Previous knowledge</a:t>
          </a:r>
          <a:endParaRPr lang="en-US" sz="1500" kern="1200" dirty="0"/>
        </a:p>
      </dsp:txBody>
      <dsp:txXfrm>
        <a:off x="1097874" y="921741"/>
        <a:ext cx="913913" cy="7906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FCC6F-59CA-49E4-A69C-1D86C5085E0F}">
      <dsp:nvSpPr>
        <dsp:cNvPr id="0" name=""/>
        <dsp:cNvSpPr/>
      </dsp:nvSpPr>
      <dsp:spPr>
        <a:xfrm>
          <a:off x="132" y="0"/>
          <a:ext cx="1761694" cy="4505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Research question</a:t>
          </a:r>
          <a:endParaRPr lang="en-US" sz="2300" kern="1200" dirty="0"/>
        </a:p>
      </dsp:txBody>
      <dsp:txXfrm>
        <a:off x="132" y="1802130"/>
        <a:ext cx="1761694" cy="1802130"/>
      </dsp:txXfrm>
    </dsp:sp>
    <dsp:sp modelId="{9C73BE1A-4545-41F0-9EAF-9A97D989026D}">
      <dsp:nvSpPr>
        <dsp:cNvPr id="0" name=""/>
        <dsp:cNvSpPr/>
      </dsp:nvSpPr>
      <dsp:spPr>
        <a:xfrm rot="5400000" flipH="1">
          <a:off x="130843" y="270319"/>
          <a:ext cx="1500273" cy="150027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EC1A47-80B2-4B63-BD15-EA0A1D9DB276}">
      <dsp:nvSpPr>
        <dsp:cNvPr id="0" name=""/>
        <dsp:cNvSpPr/>
      </dsp:nvSpPr>
      <dsp:spPr>
        <a:xfrm>
          <a:off x="1814677" y="0"/>
          <a:ext cx="1761694" cy="4505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Research current situation</a:t>
          </a:r>
          <a:endParaRPr lang="en-US" sz="2300" kern="1200" dirty="0"/>
        </a:p>
      </dsp:txBody>
      <dsp:txXfrm>
        <a:off x="1814677" y="1802130"/>
        <a:ext cx="1761694" cy="1802130"/>
      </dsp:txXfrm>
    </dsp:sp>
    <dsp:sp modelId="{754B257C-1E8A-497B-91AF-0ABA3FC3B6EE}">
      <dsp:nvSpPr>
        <dsp:cNvPr id="0" name=""/>
        <dsp:cNvSpPr/>
      </dsp:nvSpPr>
      <dsp:spPr>
        <a:xfrm>
          <a:off x="1945388" y="270319"/>
          <a:ext cx="1500273" cy="150027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B25B5D-8B02-4E45-B1D4-5A35030E2C24}">
      <dsp:nvSpPr>
        <dsp:cNvPr id="0" name=""/>
        <dsp:cNvSpPr/>
      </dsp:nvSpPr>
      <dsp:spPr>
        <a:xfrm>
          <a:off x="3629223" y="0"/>
          <a:ext cx="1761694" cy="4505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What can be affecting the quality?</a:t>
          </a:r>
          <a:endParaRPr lang="en-US" sz="2300" kern="1200" dirty="0"/>
        </a:p>
      </dsp:txBody>
      <dsp:txXfrm>
        <a:off x="3629223" y="1802130"/>
        <a:ext cx="1761694" cy="1802130"/>
      </dsp:txXfrm>
    </dsp:sp>
    <dsp:sp modelId="{99DA8FC4-80D5-4922-882E-54D8E16DCD5A}">
      <dsp:nvSpPr>
        <dsp:cNvPr id="0" name=""/>
        <dsp:cNvSpPr/>
      </dsp:nvSpPr>
      <dsp:spPr>
        <a:xfrm flipH="1">
          <a:off x="3759934" y="270319"/>
          <a:ext cx="1500273" cy="150027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2000" r="-4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E43A42-5B27-4AF4-B729-7BE018A82066}">
      <dsp:nvSpPr>
        <dsp:cNvPr id="0" name=""/>
        <dsp:cNvSpPr/>
      </dsp:nvSpPr>
      <dsp:spPr>
        <a:xfrm>
          <a:off x="5443768" y="0"/>
          <a:ext cx="1761694" cy="4505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What is different?</a:t>
          </a:r>
          <a:endParaRPr lang="en-US" sz="2300" kern="1200" dirty="0"/>
        </a:p>
      </dsp:txBody>
      <dsp:txXfrm>
        <a:off x="5443768" y="1802130"/>
        <a:ext cx="1761694" cy="1802130"/>
      </dsp:txXfrm>
    </dsp:sp>
    <dsp:sp modelId="{E85263F6-D257-4A55-9D33-B17844144AE0}">
      <dsp:nvSpPr>
        <dsp:cNvPr id="0" name=""/>
        <dsp:cNvSpPr/>
      </dsp:nvSpPr>
      <dsp:spPr>
        <a:xfrm rot="16200000">
          <a:off x="5574479" y="270319"/>
          <a:ext cx="1500273" cy="1500273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9000" b="-2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3B3986-367B-494B-B1B9-3DF819391C33}">
      <dsp:nvSpPr>
        <dsp:cNvPr id="0" name=""/>
        <dsp:cNvSpPr/>
      </dsp:nvSpPr>
      <dsp:spPr>
        <a:xfrm>
          <a:off x="7258314" y="0"/>
          <a:ext cx="1761694" cy="4505325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Can  Web techniques help?</a:t>
          </a:r>
          <a:endParaRPr lang="en-US" sz="2300" kern="1200" dirty="0"/>
        </a:p>
      </dsp:txBody>
      <dsp:txXfrm>
        <a:off x="7258314" y="1802130"/>
        <a:ext cx="1761694" cy="1802130"/>
      </dsp:txXfrm>
    </dsp:sp>
    <dsp:sp modelId="{2BF6F91F-3CE0-4942-A333-129CC4ED3093}">
      <dsp:nvSpPr>
        <dsp:cNvPr id="0" name=""/>
        <dsp:cNvSpPr/>
      </dsp:nvSpPr>
      <dsp:spPr>
        <a:xfrm>
          <a:off x="7389025" y="270319"/>
          <a:ext cx="1500273" cy="150027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BBAF49-EA5E-4E3A-97A8-C2B5EF68115F}">
      <dsp:nvSpPr>
        <dsp:cNvPr id="0" name=""/>
        <dsp:cNvSpPr/>
      </dsp:nvSpPr>
      <dsp:spPr>
        <a:xfrm>
          <a:off x="9072860" y="0"/>
          <a:ext cx="1761694" cy="4505325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Offer a solution</a:t>
          </a:r>
          <a:endParaRPr lang="en-US" sz="2300" kern="1200" dirty="0"/>
        </a:p>
      </dsp:txBody>
      <dsp:txXfrm>
        <a:off x="9072860" y="1802130"/>
        <a:ext cx="1761694" cy="1802130"/>
      </dsp:txXfrm>
    </dsp:sp>
    <dsp:sp modelId="{38EA8C4F-74BB-47C3-98F3-1C866CFF4A0F}">
      <dsp:nvSpPr>
        <dsp:cNvPr id="0" name=""/>
        <dsp:cNvSpPr/>
      </dsp:nvSpPr>
      <dsp:spPr>
        <a:xfrm>
          <a:off x="9203570" y="270319"/>
          <a:ext cx="1500273" cy="1500273"/>
        </a:xfrm>
        <a:prstGeom prst="ellipse">
          <a:avLst/>
        </a:prstGeom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989" t="-391" r="-9989" b="-391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48EB39-3FFB-409C-A43A-5CDC96483741}">
      <dsp:nvSpPr>
        <dsp:cNvPr id="0" name=""/>
        <dsp:cNvSpPr/>
      </dsp:nvSpPr>
      <dsp:spPr>
        <a:xfrm>
          <a:off x="433387" y="3604260"/>
          <a:ext cx="9967912" cy="675798"/>
        </a:xfrm>
        <a:prstGeom prst="rightArrow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IN" smtClean="0"/>
              <a:t>04-12-2018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IN" smtClean="0"/>
              <a:t>04-12-2018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IN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  <a:endParaRPr lang="en-IN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N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617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7865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0808765" y="235732"/>
            <a:ext cx="137088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 smtClean="0">
                <a:solidFill>
                  <a:schemeClr val="accent6"/>
                </a:solidFill>
                <a:latin typeface="Arial Black" panose="020B0A04020102020204" pitchFamily="34" charset="0"/>
              </a:rPr>
              <a:t>W2Pi</a:t>
            </a:r>
            <a:endParaRPr lang="en-IN" sz="3400" b="1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IN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4304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0808764" y="235732"/>
            <a:ext cx="137088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 smtClean="0">
                <a:solidFill>
                  <a:schemeClr val="accent6"/>
                </a:solidFill>
                <a:latin typeface="Arial Black" panose="020B0A04020102020204" pitchFamily="34" charset="0"/>
              </a:rPr>
              <a:t>W2Pi</a:t>
            </a:r>
            <a:endParaRPr lang="en-IN" sz="3400" b="1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IN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8131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0808762" y="235732"/>
            <a:ext cx="137088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 smtClean="0">
                <a:solidFill>
                  <a:schemeClr val="accent6"/>
                </a:solidFill>
                <a:latin typeface="Arial Black" panose="020B0A04020102020204" pitchFamily="34" charset="0"/>
              </a:rPr>
              <a:t>W2Pi</a:t>
            </a:r>
            <a:endParaRPr lang="en-IN" sz="3400" b="1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IN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accent6"/>
                </a:solidFill>
              </a:defRPr>
            </a:lvl1pPr>
          </a:lstStyle>
          <a:p>
            <a:pPr marL="228600" lvl="0" indent="-228600"/>
            <a:r>
              <a:rPr lang="en-US" smtClean="0"/>
              <a:t>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2678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653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026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0808763" y="235732"/>
            <a:ext cx="137088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W2Pi</a:t>
            </a:r>
            <a:endParaRPr lang="en-IN" sz="3400" b="1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N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0800527" y="235732"/>
            <a:ext cx="137088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W2Pi</a:t>
            </a:r>
            <a:endParaRPr lang="en-IN" sz="3400" b="1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sp>
        <p:nvSpPr>
          <p:cNvPr id="33" name="Title 1" title="Title ">
            <a:extLst>
              <a:ext uri="{FF2B5EF4-FFF2-40B4-BE49-F238E27FC236}">
                <a16:creationId xmlns:a16="http://schemas.microsoft.com/office/drawing/2014/main" id="{59067A2C-FE71-4381-BE51-08DAC5E43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N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CE2EB-00DF-4EBA-BF1F-D37805D4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dirty="0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endParaRPr lang="en-IN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36576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IN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SUBTITLE STYLE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B154C1-CE47-4220-9832-4FD0868A64A8}"/>
              </a:ext>
            </a:extLst>
          </p:cNvPr>
          <p:cNvSpPr txBox="1"/>
          <p:nvPr userDrawn="1"/>
        </p:nvSpPr>
        <p:spPr>
          <a:xfrm>
            <a:off x="10802797" y="237744"/>
            <a:ext cx="137088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W2Pi</a:t>
            </a:r>
            <a:endParaRPr lang="en-IN" sz="3400" b="1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smtClean="0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 smtClean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smtClean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smtClean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smtClean="0"/>
              <a:t>Fifth level</a:t>
            </a:r>
            <a:endParaRPr lang="en-IN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smtClean="0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 smtClean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smtClean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smtClean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smtClean="0"/>
              <a:t>Fifth level</a:t>
            </a:r>
            <a:endParaRPr lang="en-IN" dirty="0"/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  <a:endParaRPr lang="en-IN" sz="3400" b="1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IN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  <a:endParaRPr lang="en-IN" sz="3400" b="1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IN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smtClean="0"/>
              <a:t>Click icon to add table</a:t>
            </a:r>
            <a:endParaRPr lang="en-GB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0800524" y="235732"/>
            <a:ext cx="137088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W2Pi</a:t>
            </a:r>
            <a:endParaRPr lang="en-IN" sz="3400" b="1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IN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Caption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ZA" dirty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ZA" dirty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ZA" dirty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ZA" dirty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IN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692" r:id="rId17"/>
    <p:sldLayoutId id="2147483697" r:id="rId18"/>
    <p:sldLayoutId id="2147483674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ra-decisiontools.org.uk/consent/principles-general.html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fss1g15@soton.ac.uk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title="Building image">
            <a:extLst>
              <a:ext uri="{FF2B5EF4-FFF2-40B4-BE49-F238E27FC236}">
                <a16:creationId xmlns:a16="http://schemas.microsoft.com/office/drawing/2014/main" id="{257F6BCE-75BB-4ECD-BEA5-21C36A9CC0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784" r="20784"/>
          <a:stretch>
            <a:fillRect/>
          </a:stretch>
        </p:blipFill>
        <p:spPr/>
      </p:pic>
      <p:sp>
        <p:nvSpPr>
          <p:cNvPr id="18" name="Hexagon 17" descr="Solid dark colored hexagon in the middle of image accent">
            <a:extLst>
              <a:ext uri="{FF2B5EF4-FFF2-40B4-BE49-F238E27FC236}">
                <a16:creationId xmlns:a16="http://schemas.microsoft.com/office/drawing/2014/main" id="{0E6B042D-E9CB-40E0-AAE9-6AD11F53E044}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9" name="Group 18" descr="Company name and logo group of information&#10;">
            <a:extLst>
              <a:ext uri="{FF2B5EF4-FFF2-40B4-BE49-F238E27FC236}">
                <a16:creationId xmlns:a16="http://schemas.microsoft.com/office/drawing/2014/main" id="{5B07AEC6-55AE-4E18-BEEA-A226E87C7897}"/>
              </a:ext>
            </a:extLst>
          </p:cNvPr>
          <p:cNvGrpSpPr/>
          <p:nvPr/>
        </p:nvGrpSpPr>
        <p:grpSpPr>
          <a:xfrm>
            <a:off x="2864352" y="2855631"/>
            <a:ext cx="2069797" cy="1334195"/>
            <a:chOff x="2864352" y="2902286"/>
            <a:chExt cx="2069797" cy="13341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DF2E04-7632-4FED-B0BF-8FB243D982A3}"/>
                </a:ext>
              </a:extLst>
            </p:cNvPr>
            <p:cNvSpPr txBox="1"/>
            <p:nvPr/>
          </p:nvSpPr>
          <p:spPr>
            <a:xfrm>
              <a:off x="2864352" y="2902286"/>
              <a:ext cx="206979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W2Pi</a:t>
              </a:r>
              <a:endParaRPr lang="en-IN" sz="60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C9A1C71-347B-44A9-88B4-692D9731582D}"/>
                </a:ext>
              </a:extLst>
            </p:cNvPr>
            <p:cNvSpPr txBox="1"/>
            <p:nvPr/>
          </p:nvSpPr>
          <p:spPr>
            <a:xfrm>
              <a:off x="2955850" y="3713261"/>
              <a:ext cx="19225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400" dirty="0" smtClean="0">
                  <a:solidFill>
                    <a:schemeClr val="bg1"/>
                  </a:solidFill>
                  <a:cs typeface="Calibri Light" panose="020F0302020204030204" pitchFamily="34" charset="0"/>
                </a:rPr>
                <a:t>Web Platform for Public</a:t>
              </a:r>
            </a:p>
            <a:p>
              <a:pPr algn="ctr"/>
              <a:r>
                <a:rPr lang="en-IN" sz="1400" dirty="0" smtClean="0">
                  <a:solidFill>
                    <a:schemeClr val="bg1"/>
                  </a:solidFill>
                  <a:cs typeface="Calibri Light" panose="020F0302020204030204" pitchFamily="34" charset="0"/>
                </a:rPr>
                <a:t>Involvement</a:t>
              </a:r>
              <a:endParaRPr lang="en-IN" sz="1400" dirty="0">
                <a:solidFill>
                  <a:schemeClr val="bg1"/>
                </a:solidFill>
                <a:cs typeface="Calibri Light" panose="020F0302020204030204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5721" y="2006084"/>
            <a:ext cx="4946214" cy="16162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Better Public Involvement Approach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By MSc Fernando Santos</a:t>
            </a:r>
          </a:p>
          <a:p>
            <a:r>
              <a:rPr lang="en-IN" dirty="0" smtClean="0"/>
              <a:t>fss1g15@soton.ac.uk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 smtClean="0"/>
              <a:t>Add a footer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10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2040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title="Building image">
            <a:extLst>
              <a:ext uri="{FF2B5EF4-FFF2-40B4-BE49-F238E27FC236}">
                <a16:creationId xmlns:a16="http://schemas.microsoft.com/office/drawing/2014/main" id="{2D599535-C841-457B-BE92-EECA801ED76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784" r="20784"/>
          <a:stretch>
            <a:fillRect/>
          </a:stretch>
        </p:blipFill>
        <p:spPr/>
      </p:pic>
      <p:sp>
        <p:nvSpPr>
          <p:cNvPr id="10" name="Hexagon 9" descr="Solid dark colored hexagon in the middle of image accent">
            <a:extLst>
              <a:ext uri="{FF2B5EF4-FFF2-40B4-BE49-F238E27FC236}">
                <a16:creationId xmlns:a16="http://schemas.microsoft.com/office/drawing/2014/main" id="{84367257-921F-4C31-9DD7-8B0616248FDF}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6" name="Group 5" descr="Company initials and name grouped block">
            <a:extLst>
              <a:ext uri="{FF2B5EF4-FFF2-40B4-BE49-F238E27FC236}">
                <a16:creationId xmlns:a16="http://schemas.microsoft.com/office/drawing/2014/main" id="{91C1EA1C-1F3E-4109-905A-96F1DC0515BC}"/>
              </a:ext>
            </a:extLst>
          </p:cNvPr>
          <p:cNvGrpSpPr/>
          <p:nvPr/>
        </p:nvGrpSpPr>
        <p:grpSpPr>
          <a:xfrm>
            <a:off x="2955850" y="2855631"/>
            <a:ext cx="1881541" cy="1118752"/>
            <a:chOff x="2955850" y="2902286"/>
            <a:chExt cx="1881541" cy="111875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35BE9C-E4C1-41B7-ACD8-7ABEC8DF5F24}"/>
                </a:ext>
              </a:extLst>
            </p:cNvPr>
            <p:cNvSpPr txBox="1"/>
            <p:nvPr/>
          </p:nvSpPr>
          <p:spPr>
            <a:xfrm>
              <a:off x="3238428" y="2902286"/>
              <a:ext cx="129554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>
                  <a:latin typeface="Arial Black" panose="020B0A04020102020204" pitchFamily="34" charset="0"/>
                </a:rPr>
                <a:t>FR</a:t>
              </a:r>
              <a:endParaRPr lang="en-IN" sz="6000" b="1" dirty="0">
                <a:latin typeface="Arial Black" panose="020B0A040201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052DBB-CC72-4F59-92CE-00AB25EFF3F6}"/>
                </a:ext>
              </a:extLst>
            </p:cNvPr>
            <p:cNvSpPr txBox="1"/>
            <p:nvPr/>
          </p:nvSpPr>
          <p:spPr>
            <a:xfrm>
              <a:off x="2955850" y="3713261"/>
              <a:ext cx="18815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400" dirty="0">
                  <a:cs typeface="Calibri Light" panose="020F0302020204030204" pitchFamily="34" charset="0"/>
                </a:rPr>
                <a:t>FABRIKAM RESIDENCES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291CA16A-993E-43BA-BDDC-9E427CF9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Section </a:t>
            </a:r>
            <a:r>
              <a:rPr lang="en-IN" b="0" dirty="0">
                <a:latin typeface="Calibri Light" panose="020F0302020204030204" pitchFamily="34" charset="0"/>
              </a:rPr>
              <a:t>Divider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63A021-7C19-4C85-B48B-EFEA732C19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292661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About </a:t>
            </a:r>
            <a:r>
              <a:rPr lang="en-IN" b="0" dirty="0"/>
              <a:t>Us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469036-D1FB-4164-96AE-B6D8CECCF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lvl="0"/>
            <a:r>
              <a:rPr lang="en-US" dirty="0"/>
              <a:t>Lorem ipsum dolor sit amet, consectetur adipiscing elit. </a:t>
            </a:r>
          </a:p>
          <a:p>
            <a:pPr lvl="0"/>
            <a:r>
              <a:rPr lang="en-US" dirty="0"/>
              <a:t>Ut fermentum a magna ut eleifend. Integer convallis suscipit ante eu varius. </a:t>
            </a:r>
          </a:p>
          <a:p>
            <a:pPr lvl="0"/>
            <a:r>
              <a:rPr lang="en-US" dirty="0"/>
              <a:t>Morbi a purus dolor. Suspendisse sit amet ipsum finibus justo viverra blandit. </a:t>
            </a:r>
          </a:p>
          <a:p>
            <a:pPr lvl="0"/>
            <a:r>
              <a:rPr lang="en-US" dirty="0"/>
              <a:t>Ut congue quis tortor eget sodales. </a:t>
            </a:r>
          </a:p>
        </p:txBody>
      </p:sp>
      <p:pic>
        <p:nvPicPr>
          <p:cNvPr id="13" name="Picture Placeholder 12" title="Skyline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3313" r="23313"/>
          <a:stretch/>
        </p:blipFill>
        <p:spPr/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 dirty="0"/>
              <a:t>Add a footer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pPr/>
              <a:t>12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About </a:t>
            </a:r>
            <a:r>
              <a:rPr lang="en-IN" b="0" dirty="0"/>
              <a:t>Us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IN" dirty="0"/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lvl="0"/>
            <a:r>
              <a:rPr lang="en-US" dirty="0"/>
              <a:t>Lorem ipsum dolor sit amet, consectetur adipiscing elit. </a:t>
            </a:r>
          </a:p>
          <a:p>
            <a:pPr lvl="0"/>
            <a:r>
              <a:rPr lang="en-US" dirty="0"/>
              <a:t>Ut fermentum a magna ut eleifend. Integer convallis suscipit ante eu varius. </a:t>
            </a:r>
          </a:p>
          <a:p>
            <a:pPr lvl="0"/>
            <a:r>
              <a:rPr lang="en-US" dirty="0"/>
              <a:t>Morbi a purus dolor. Suspendisse sit amet ipsum finibus justo viverra blandit. </a:t>
            </a:r>
          </a:p>
          <a:p>
            <a:pPr lvl="0"/>
            <a:r>
              <a:rPr lang="en-US" dirty="0"/>
              <a:t>Ut congue quis tortor eget sodales. </a:t>
            </a:r>
          </a:p>
        </p:txBody>
      </p:sp>
      <p:pic>
        <p:nvPicPr>
          <p:cNvPr id="59" name="Picture Placeholder 58" title="Buildings">
            <a:extLst>
              <a:ext uri="{FF2B5EF4-FFF2-40B4-BE49-F238E27FC236}">
                <a16:creationId xmlns:a16="http://schemas.microsoft.com/office/drawing/2014/main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3492" r="13492"/>
          <a:stretch>
            <a:fillRect/>
          </a:stretch>
        </p:blipFill>
        <p:spPr/>
      </p:pic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6390A22B-EC07-E942-A46F-F36FDD7FDB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pPr/>
              <a:t>13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5466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Our </a:t>
            </a:r>
            <a:r>
              <a:rPr lang="en-ZA" b="0" dirty="0"/>
              <a:t>Promise</a:t>
            </a:r>
            <a:endParaRPr lang="en-IN" b="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E18385-8BEA-4522-ABAA-5AB38F0D4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Company Name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DCFA8A2-3FB8-48CA-933D-0800A9D2A2A2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>
              <a:buClr>
                <a:schemeClr val="accent2"/>
              </a:buClr>
            </a:pPr>
            <a:r>
              <a:rPr lang="en-IN" dirty="0"/>
              <a:t>Nulla a erat eget nunc hendrerit ultrices eu nec nulla. Donec viverra leo aliquet, auctor quam id, convallis orci. </a:t>
            </a:r>
          </a:p>
          <a:p>
            <a:pPr lvl="1">
              <a:buClr>
                <a:schemeClr val="accent2"/>
              </a:buClr>
            </a:pPr>
            <a:r>
              <a:rPr lang="en-IN" dirty="0"/>
              <a:t>Sed in molestie est. Cras ornare turpis at ligula posuere, sit amet accumsan neque lobortis.</a:t>
            </a:r>
          </a:p>
          <a:p>
            <a:pPr lvl="1">
              <a:buClr>
                <a:schemeClr val="accent2"/>
              </a:buClr>
            </a:pPr>
            <a:r>
              <a:rPr lang="en-IN" dirty="0"/>
              <a:t>Maecenas mattis risus ligula, sed ullamcorper nunc efficitur sed.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40A3223-3DA3-4CF2-82B6-1447667547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Competitive Service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C955AFB3-173C-4848-B3E9-1375591B297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>
              <a:buClr>
                <a:schemeClr val="accent2"/>
              </a:buClr>
            </a:pPr>
            <a:r>
              <a:rPr lang="en-IN" dirty="0"/>
              <a:t>Nulla a erat eget nunc hendrerit ultrices eu nec nulla. Donec viverra leo aliquet, auctor quam id, convallis orci. </a:t>
            </a:r>
          </a:p>
          <a:p>
            <a:pPr lvl="1">
              <a:buClr>
                <a:schemeClr val="accent2"/>
              </a:buClr>
            </a:pPr>
            <a:r>
              <a:rPr lang="en-IN" dirty="0"/>
              <a:t>Sed in molestie est. Cras ornare turpis at ligula posuere, sit amet accumsan neque lobortis.</a:t>
            </a:r>
          </a:p>
          <a:p>
            <a:pPr lvl="1">
              <a:buClr>
                <a:schemeClr val="accent2"/>
              </a:buClr>
            </a:pPr>
            <a:r>
              <a:rPr lang="en-IN" dirty="0"/>
              <a:t>Maecenas mattis risus ligula, sed ullamcorper nunc efficitur sed. 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IN" dirty="0"/>
              <a:t>Add a footer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IN" smtClean="0"/>
              <a:pPr/>
              <a:t>14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1516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Chart </a:t>
            </a:r>
            <a:r>
              <a:rPr lang="en-ZA" b="0" dirty="0"/>
              <a:t>Option</a:t>
            </a:r>
            <a:endParaRPr lang="en-IN" b="0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CFD0302-279C-8A48-9E27-AD5B08D6501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>
              <a:buClr>
                <a:schemeClr val="accent2"/>
              </a:buClr>
            </a:pPr>
            <a:r>
              <a:rPr lang="en-IN" dirty="0"/>
              <a:t>Lorem ipsum dolor sit amet, consectetur adipiscing elit. </a:t>
            </a:r>
          </a:p>
          <a:p>
            <a:pPr>
              <a:buClr>
                <a:schemeClr val="accent2"/>
              </a:buClr>
            </a:pPr>
            <a:r>
              <a:rPr lang="en-IN" dirty="0"/>
              <a:t>Ut fermentum a magna ut eleifend. Integer convallis suscipit ante eu varius. </a:t>
            </a:r>
          </a:p>
          <a:p>
            <a:pPr>
              <a:buClr>
                <a:schemeClr val="accent2"/>
              </a:buClr>
            </a:pPr>
            <a:r>
              <a:rPr lang="en-IN" dirty="0"/>
              <a:t>Morbi a purus dolor. Suspendisse sit amet ipsum finibus justo viverra blandit. </a:t>
            </a:r>
          </a:p>
          <a:p>
            <a:pPr>
              <a:buClr>
                <a:schemeClr val="accent2"/>
              </a:buClr>
            </a:pPr>
            <a:r>
              <a:rPr lang="en-IN" dirty="0"/>
              <a:t>Ut congue quis tortor eget sodales. </a:t>
            </a:r>
          </a:p>
        </p:txBody>
      </p:sp>
      <p:graphicFrame>
        <p:nvGraphicFramePr>
          <p:cNvPr id="34" name="Chart Placeholder 24" descr="Cylindrical chart">
            <a:extLst>
              <a:ext uri="{FF2B5EF4-FFF2-40B4-BE49-F238E27FC236}">
                <a16:creationId xmlns:a16="http://schemas.microsoft.com/office/drawing/2014/main" id="{71FC94C7-3179-A442-AB05-74D7AFF60709}"/>
              </a:ext>
            </a:extLst>
          </p:cNvPr>
          <p:cNvGraphicFramePr>
            <a:graphicFrameLocks noGrp="1"/>
          </p:cNvGraphicFramePr>
          <p:nvPr>
            <p:ph type="chart" sz="quarter" idx="10"/>
            <p:extLst>
              <p:ext uri="{D42A27DB-BD31-4B8C-83A1-F6EECF244321}">
                <p14:modId xmlns:p14="http://schemas.microsoft.com/office/powerpoint/2010/main" val="1868707195"/>
              </p:ext>
            </p:extLst>
          </p:nvPr>
        </p:nvGraphicFramePr>
        <p:xfrm>
          <a:off x="5049147" y="1340797"/>
          <a:ext cx="7106973" cy="4657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4C11C9-3DF6-471E-87C0-4DCED41031D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IN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pPr/>
              <a:t>15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042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Table </a:t>
            </a:r>
            <a:r>
              <a:rPr lang="en-ZA" b="0" dirty="0"/>
              <a:t>Option</a:t>
            </a:r>
            <a:endParaRPr lang="en-IN" b="0" dirty="0"/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graphicFrame>
        <p:nvGraphicFramePr>
          <p:cNvPr id="19" name="Table Placeholder 10">
            <a:extLst>
              <a:ext uri="{FF2B5EF4-FFF2-40B4-BE49-F238E27FC236}">
                <a16:creationId xmlns:a16="http://schemas.microsoft.com/office/drawing/2014/main" id="{FA7555E4-6CFC-1C44-B97A-BFEC35A63419}"/>
              </a:ext>
            </a:extLst>
          </p:cNvPr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2699641477"/>
              </p:ext>
            </p:extLst>
          </p:nvPr>
        </p:nvGraphicFramePr>
        <p:xfrm>
          <a:off x="609600" y="2228535"/>
          <a:ext cx="10854695" cy="3491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0939">
                  <a:extLst>
                    <a:ext uri="{9D8B030D-6E8A-4147-A177-3AD203B41FA5}">
                      <a16:colId xmlns:a16="http://schemas.microsoft.com/office/drawing/2014/main" val="4235906612"/>
                    </a:ext>
                  </a:extLst>
                </a:gridCol>
                <a:gridCol w="2170939">
                  <a:extLst>
                    <a:ext uri="{9D8B030D-6E8A-4147-A177-3AD203B41FA5}">
                      <a16:colId xmlns:a16="http://schemas.microsoft.com/office/drawing/2014/main" val="284311610"/>
                    </a:ext>
                  </a:extLst>
                </a:gridCol>
                <a:gridCol w="2170939">
                  <a:extLst>
                    <a:ext uri="{9D8B030D-6E8A-4147-A177-3AD203B41FA5}">
                      <a16:colId xmlns:a16="http://schemas.microsoft.com/office/drawing/2014/main" val="1235871454"/>
                    </a:ext>
                  </a:extLst>
                </a:gridCol>
                <a:gridCol w="2170939">
                  <a:extLst>
                    <a:ext uri="{9D8B030D-6E8A-4147-A177-3AD203B41FA5}">
                      <a16:colId xmlns:a16="http://schemas.microsoft.com/office/drawing/2014/main" val="2126728798"/>
                    </a:ext>
                  </a:extLst>
                </a:gridCol>
                <a:gridCol w="2170939">
                  <a:extLst>
                    <a:ext uri="{9D8B030D-6E8A-4147-A177-3AD203B41FA5}">
                      <a16:colId xmlns:a16="http://schemas.microsoft.com/office/drawing/2014/main" val="2084617311"/>
                    </a:ext>
                  </a:extLst>
                </a:gridCol>
              </a:tblGrid>
              <a:tr h="698309">
                <a:tc>
                  <a:txBody>
                    <a:bodyPr/>
                    <a:lstStyle/>
                    <a:p>
                      <a:pPr algn="ctr"/>
                      <a:r>
                        <a:rPr lang="en-IN" sz="1600" b="1" i="0" u="none" strike="noStrike" kern="120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COLUMN HEADING</a:t>
                      </a:r>
                      <a:r>
                        <a:rPr lang="en-IN" sz="1600" b="0" i="0" u="none" strike="noStrike" kern="120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i="0" u="none" strike="noStrike" kern="120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COLUMN HEADING</a:t>
                      </a:r>
                      <a:r>
                        <a:rPr lang="en-IN" sz="1600" b="0" i="0" u="none" strike="noStrike" kern="120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i="0" u="none" strike="noStrike" kern="120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COLUMN HEADING</a:t>
                      </a:r>
                      <a:r>
                        <a:rPr lang="en-IN" sz="1600" b="0" i="0" u="none" strike="noStrike" kern="120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i="0" u="none" strike="noStrike" kern="120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COLUMN HEADING</a:t>
                      </a:r>
                      <a:r>
                        <a:rPr lang="en-IN" sz="1600" b="0" i="0" u="none" strike="noStrike" kern="120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i="0" u="none" strike="noStrike" kern="120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COLUMN HEADING</a:t>
                      </a:r>
                      <a:r>
                        <a:rPr lang="en-IN" sz="1600" b="0" i="0" u="none" strike="noStrike" kern="120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579220"/>
                  </a:ext>
                </a:extLst>
              </a:tr>
              <a:tr h="698309">
                <a:tc>
                  <a:txBody>
                    <a:bodyPr/>
                    <a:lstStyle/>
                    <a:p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ROW HEADING</a:t>
                      </a:r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Row text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Row text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Row text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Row text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563405"/>
                  </a:ext>
                </a:extLst>
              </a:tr>
              <a:tr h="698309">
                <a:tc>
                  <a:txBody>
                    <a:bodyPr/>
                    <a:lstStyle/>
                    <a:p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ROW HEADING</a:t>
                      </a:r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Row text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Row text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Row text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Row text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125693"/>
                  </a:ext>
                </a:extLst>
              </a:tr>
              <a:tr h="698309">
                <a:tc>
                  <a:txBody>
                    <a:bodyPr/>
                    <a:lstStyle/>
                    <a:p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ROW HEADING</a:t>
                      </a:r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Row text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Row text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Row text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Row text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032543"/>
                  </a:ext>
                </a:extLst>
              </a:tr>
              <a:tr h="698309">
                <a:tc>
                  <a:txBody>
                    <a:bodyPr/>
                    <a:lstStyle/>
                    <a:p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ROW HEADING</a:t>
                      </a:r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123.45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123.45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123.45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123.45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88127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IN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pPr/>
              <a:t>16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3707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title="Skyline">
            <a:extLst>
              <a:ext uri="{FF2B5EF4-FFF2-40B4-BE49-F238E27FC236}">
                <a16:creationId xmlns:a16="http://schemas.microsoft.com/office/drawing/2014/main" id="{6B070BD8-8610-4F64-A93A-41F46C39EC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9408" b="9408"/>
          <a:stretch>
            <a:fillRect/>
          </a:stretch>
        </p:blipFill>
        <p:spPr/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69D4BCF2-C773-495F-A4D5-860FB6A2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Title </a:t>
            </a:r>
            <a:r>
              <a:rPr lang="en-US" b="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Goes Here</a:t>
            </a:r>
            <a:endParaRPr lang="en-IN" b="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224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6" title="Building image">
            <a:extLst>
              <a:ext uri="{FF2B5EF4-FFF2-40B4-BE49-F238E27FC236}">
                <a16:creationId xmlns:a16="http://schemas.microsoft.com/office/drawing/2014/main" id="{BA026684-ED32-4C82-8EFB-03E9E047EA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784" r="20784"/>
          <a:stretch>
            <a:fillRect/>
          </a:stretch>
        </p:blipFill>
        <p:spPr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</p:pic>
      <p:sp>
        <p:nvSpPr>
          <p:cNvPr id="19" name="Hexagon 18" descr="Solid dark colored hexagon in the middle of image accent">
            <a:extLst>
              <a:ext uri="{FF2B5EF4-FFF2-40B4-BE49-F238E27FC236}">
                <a16:creationId xmlns:a16="http://schemas.microsoft.com/office/drawing/2014/main" id="{7CE8B54A-D8B2-498F-ACFB-31AC2DEB83FA}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20" name="Group 19" descr="Company initials and name in grouped text">
            <a:extLst>
              <a:ext uri="{FF2B5EF4-FFF2-40B4-BE49-F238E27FC236}">
                <a16:creationId xmlns:a16="http://schemas.microsoft.com/office/drawing/2014/main" id="{82C4EAC6-3E04-4614-86BA-A23C851754D9}"/>
              </a:ext>
            </a:extLst>
          </p:cNvPr>
          <p:cNvGrpSpPr/>
          <p:nvPr/>
        </p:nvGrpSpPr>
        <p:grpSpPr>
          <a:xfrm>
            <a:off x="2955850" y="2855631"/>
            <a:ext cx="1881541" cy="1118752"/>
            <a:chOff x="2955850" y="2902286"/>
            <a:chExt cx="1881541" cy="111875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0626FA-81E3-4C45-BF2D-D52CF6D96238}"/>
                </a:ext>
              </a:extLst>
            </p:cNvPr>
            <p:cNvSpPr txBox="1"/>
            <p:nvPr/>
          </p:nvSpPr>
          <p:spPr>
            <a:xfrm>
              <a:off x="3238428" y="2902286"/>
              <a:ext cx="129554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FR</a:t>
              </a:r>
              <a:endParaRPr lang="en-IN" sz="60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E86452-6AEA-4380-9682-AB26317ADB62}"/>
                </a:ext>
              </a:extLst>
            </p:cNvPr>
            <p:cNvSpPr txBox="1"/>
            <p:nvPr/>
          </p:nvSpPr>
          <p:spPr>
            <a:xfrm>
              <a:off x="2955850" y="3713261"/>
              <a:ext cx="18815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400" dirty="0">
                  <a:solidFill>
                    <a:schemeClr val="bg1"/>
                  </a:solidFill>
                  <a:cs typeface="Calibri Light" panose="020F0302020204030204" pitchFamily="34" charset="0"/>
                </a:rPr>
                <a:t>FABRIKAM RESIDENCES</a:t>
              </a:r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8B6C5EAB-81FF-4827-A160-22F4363C61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Thank </a:t>
            </a:r>
            <a:r>
              <a:rPr lang="en-IN" b="0" dirty="0"/>
              <a:t>You.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6611344-9447-438E-873C-299AF4110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dirty="0"/>
              <a:t>Angelica Astrom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3FB895-3D21-4707-8EDE-3F825906DE4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ZA" dirty="0"/>
              <a:t>208 555 0164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0B41C33-430D-4B31-A546-F856469194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IN" dirty="0"/>
              <a:t>angelica@fabrikamresidences.com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62065D0-127B-4884-9760-D1FFEC38A6F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IN" dirty="0"/>
              <a:t>www.fabrikamresidences.com</a:t>
            </a:r>
          </a:p>
        </p:txBody>
      </p:sp>
    </p:spTree>
    <p:extLst>
      <p:ext uri="{BB962C8B-B14F-4D97-AF65-F5344CB8AC3E}">
        <p14:creationId xmlns:p14="http://schemas.microsoft.com/office/powerpoint/2010/main" val="2260955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rgbClr val="0070C0"/>
                </a:solidFill>
              </a:rPr>
              <a:t>Template Editing Instructions and Feedback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4BD05F-6F41-4DC6-98B4-D58BCFF6D6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19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Use a Web platform to capture, store and deliver public feedback</a:t>
            </a:r>
          </a:p>
          <a:p>
            <a:r>
              <a:rPr lang="en-GB" dirty="0"/>
              <a:t>Use sentiment analysis to identify highly-negative sections</a:t>
            </a:r>
          </a:p>
          <a:p>
            <a:r>
              <a:rPr lang="en-GB" dirty="0"/>
              <a:t>Use content analysis to objectively assess reading difficulty</a:t>
            </a:r>
          </a:p>
          <a:p>
            <a:r>
              <a:rPr lang="en-GB" dirty="0"/>
              <a:t>Use public reviewers to assess the information quality</a:t>
            </a:r>
          </a:p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31379" y="2563477"/>
            <a:ext cx="7640032" cy="608895"/>
          </a:xfrm>
        </p:spPr>
        <p:txBody>
          <a:bodyPr/>
          <a:lstStyle/>
          <a:p>
            <a:r>
              <a:rPr lang="en-GB" dirty="0"/>
              <a:t>To employ text analytics and the Web to enhance the public feedback on Patient Information Resources</a:t>
            </a:r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 want to do?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8" r="19508"/>
          <a:stretch>
            <a:fillRect/>
          </a:stretch>
        </p:blipFill>
        <p:spPr/>
      </p:pic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 smtClean="0"/>
              <a:t>Add a footer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6648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3159435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dirty="0" smtClean="0"/>
              <a:t>Public involvement may be requested before funds are given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GB" dirty="0"/>
              <a:t> </a:t>
            </a:r>
            <a:r>
              <a:rPr lang="en-GB" dirty="0" smtClean="0"/>
              <a:t>    </a:t>
            </a:r>
            <a:r>
              <a:rPr lang="en-GB" sz="1800" dirty="0" smtClean="0"/>
              <a:t>–NHS National Institute for Health Research</a:t>
            </a:r>
          </a:p>
          <a:p>
            <a:pPr>
              <a:spcBef>
                <a:spcPts val="0"/>
              </a:spcBef>
            </a:pPr>
            <a:r>
              <a:rPr lang="en-GB" dirty="0" smtClean="0"/>
              <a:t>Interactive questioning of potential participants can highlight areas that are misunderstood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dirty="0" smtClean="0"/>
              <a:t>     </a:t>
            </a:r>
            <a:r>
              <a:rPr lang="en-GB" sz="1800" dirty="0" smtClean="0"/>
              <a:t>–Medical Research Council [MRC] </a:t>
            </a:r>
          </a:p>
          <a:p>
            <a:pPr>
              <a:spcBef>
                <a:spcPts val="0"/>
              </a:spcBef>
            </a:pPr>
            <a:r>
              <a:rPr lang="en-GB" sz="2200" dirty="0" smtClean="0"/>
              <a:t>Recommended payment £25 per hour per person for public reviewers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 smtClean="0"/>
              <a:t>       –INVOLVE </a:t>
            </a:r>
          </a:p>
          <a:p>
            <a:pPr>
              <a:spcBef>
                <a:spcPts val="0"/>
              </a:spcBef>
            </a:pP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31379" y="2563477"/>
            <a:ext cx="7448839" cy="608895"/>
          </a:xfrm>
        </p:spPr>
        <p:txBody>
          <a:bodyPr/>
          <a:lstStyle/>
          <a:p>
            <a:r>
              <a:rPr lang="en-GB" dirty="0" smtClean="0"/>
              <a:t>Current Patient Information resources are lacking quality, funding organizations consider it important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we want to do it?</a:t>
            </a:r>
            <a:endParaRPr lang="en-GB" dirty="0"/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4" r="23004"/>
          <a:stretch>
            <a:fillRect/>
          </a:stretch>
        </p:blipFill>
        <p:spPr/>
      </p:pic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 smtClean="0"/>
              <a:t>Add a footer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76622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Placeholder 6"/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2550888"/>
              </p:ext>
            </p:extLst>
          </p:nvPr>
        </p:nvGraphicFramePr>
        <p:xfrm>
          <a:off x="531813" y="2133393"/>
          <a:ext cx="10058602" cy="461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4311">
                  <a:extLst>
                    <a:ext uri="{9D8B030D-6E8A-4147-A177-3AD203B41FA5}">
                      <a16:colId xmlns:a16="http://schemas.microsoft.com/office/drawing/2014/main" val="3781637379"/>
                    </a:ext>
                  </a:extLst>
                </a:gridCol>
                <a:gridCol w="8354291">
                  <a:extLst>
                    <a:ext uri="{9D8B030D-6E8A-4147-A177-3AD203B41FA5}">
                      <a16:colId xmlns:a16="http://schemas.microsoft.com/office/drawing/2014/main" val="4418748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Overall Ranking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Research Question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667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How can randomised trials become part of routine care?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53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What information should be communicated to members of the public who are being invited into a randomised trial?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172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Does patient/public involvement in planning a randomised trial improves recruitment?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38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What are</a:t>
                      </a:r>
                      <a:r>
                        <a:rPr lang="en-GB" baseline="0" dirty="0" smtClean="0"/>
                        <a:t> the best approaches for designing and delivering information to the public?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655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What are</a:t>
                      </a:r>
                      <a:r>
                        <a:rPr lang="en-GB" baseline="0" dirty="0" smtClean="0"/>
                        <a:t> the barriers and enablers for clinical researchers in conducting clinical trials?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059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What are the key</a:t>
                      </a:r>
                      <a:r>
                        <a:rPr lang="en-GB" baseline="0" dirty="0" smtClean="0"/>
                        <a:t> motivators influencing members of the public’s decisions to take part?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037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What are the best approaches</a:t>
                      </a:r>
                      <a:r>
                        <a:rPr lang="en-GB" baseline="0" dirty="0" smtClean="0"/>
                        <a:t> to ensure inclusion and participation of under represented / vulnerable groups in randomised trials?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642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8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What are the best ways to predict recruitment rates to trials?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858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What are the best approaches</a:t>
                      </a:r>
                      <a:r>
                        <a:rPr lang="en-GB" baseline="0" dirty="0" smtClean="0"/>
                        <a:t> to optimise the informed consent process?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284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10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What are the advantages and</a:t>
                      </a:r>
                      <a:r>
                        <a:rPr lang="en-GB" baseline="0" dirty="0" smtClean="0"/>
                        <a:t> </a:t>
                      </a:r>
                      <a:r>
                        <a:rPr lang="en-GB" baseline="0" dirty="0" err="1" smtClean="0"/>
                        <a:t>disavantages</a:t>
                      </a:r>
                      <a:r>
                        <a:rPr lang="en-GB" baseline="0" dirty="0" smtClean="0"/>
                        <a:t> to using technology during recruitment?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198331"/>
                  </a:ext>
                </a:extLst>
              </a:tr>
            </a:tbl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20493" y="1376932"/>
            <a:ext cx="7700794" cy="608895"/>
          </a:xfrm>
        </p:spPr>
        <p:txBody>
          <a:bodyPr/>
          <a:lstStyle/>
          <a:p>
            <a:r>
              <a:rPr lang="en-GB" dirty="0" smtClean="0"/>
              <a:t>Health Research Board Trails Methodology Network &amp; James Lind Alliance Final Report 2018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4</a:t>
            </a:fld>
            <a:endParaRPr lang="en-I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Top 10  Prioritised </a:t>
            </a:r>
            <a:r>
              <a:rPr lang="en-GB" dirty="0"/>
              <a:t>R</a:t>
            </a:r>
            <a:r>
              <a:rPr lang="en-GB" dirty="0" smtClean="0"/>
              <a:t>esearch </a:t>
            </a:r>
            <a:r>
              <a:rPr lang="en-GB" dirty="0"/>
              <a:t>Q</a:t>
            </a:r>
            <a:r>
              <a:rPr lang="en-GB" dirty="0" smtClean="0"/>
              <a:t>uestions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497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Placeholder 6"/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3076278472"/>
              </p:ext>
            </p:extLst>
          </p:nvPr>
        </p:nvGraphicFramePr>
        <p:xfrm>
          <a:off x="531813" y="2133393"/>
          <a:ext cx="10058602" cy="461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4311">
                  <a:extLst>
                    <a:ext uri="{9D8B030D-6E8A-4147-A177-3AD203B41FA5}">
                      <a16:colId xmlns:a16="http://schemas.microsoft.com/office/drawing/2014/main" val="3781637379"/>
                    </a:ext>
                  </a:extLst>
                </a:gridCol>
                <a:gridCol w="8354291">
                  <a:extLst>
                    <a:ext uri="{9D8B030D-6E8A-4147-A177-3AD203B41FA5}">
                      <a16:colId xmlns:a16="http://schemas.microsoft.com/office/drawing/2014/main" val="4418748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Overall Ranking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Research Question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667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How can randomised trials become part of routine care?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53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2774"/>
                          </a:solidFill>
                        </a:rPr>
                        <a:t>2</a:t>
                      </a:r>
                      <a:endParaRPr lang="en-GB" dirty="0">
                        <a:solidFill>
                          <a:srgbClr val="00277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2774"/>
                          </a:solidFill>
                        </a:rPr>
                        <a:t>What information should be communicated to members of the public who are being invited into a randomised trial?</a:t>
                      </a:r>
                      <a:endParaRPr lang="en-GB" dirty="0">
                        <a:solidFill>
                          <a:srgbClr val="00277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172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2774"/>
                          </a:solidFill>
                        </a:rPr>
                        <a:t>3</a:t>
                      </a:r>
                      <a:endParaRPr lang="en-GB" dirty="0">
                        <a:solidFill>
                          <a:srgbClr val="00277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2774"/>
                          </a:solidFill>
                        </a:rPr>
                        <a:t>Does patient/public involvement in planning a randomised trial improves recruitment?</a:t>
                      </a:r>
                      <a:endParaRPr lang="en-GB" dirty="0">
                        <a:solidFill>
                          <a:srgbClr val="00277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38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2774"/>
                          </a:solidFill>
                        </a:rPr>
                        <a:t>4</a:t>
                      </a:r>
                      <a:endParaRPr lang="en-GB" dirty="0">
                        <a:solidFill>
                          <a:srgbClr val="00277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2774"/>
                          </a:solidFill>
                        </a:rPr>
                        <a:t>What are</a:t>
                      </a:r>
                      <a:r>
                        <a:rPr lang="en-GB" baseline="0" dirty="0" smtClean="0">
                          <a:solidFill>
                            <a:srgbClr val="002774"/>
                          </a:solidFill>
                        </a:rPr>
                        <a:t> the best approaches for designing and delivering information to the public?</a:t>
                      </a:r>
                      <a:endParaRPr lang="en-GB" dirty="0">
                        <a:solidFill>
                          <a:srgbClr val="00277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655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What are</a:t>
                      </a:r>
                      <a:r>
                        <a:rPr lang="en-GB" baseline="0" dirty="0" smtClean="0"/>
                        <a:t> the barriers and enablers for clinical researchers in conducting clinical trials?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059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2774"/>
                          </a:solidFill>
                        </a:rPr>
                        <a:t>6</a:t>
                      </a:r>
                      <a:endParaRPr lang="en-GB" dirty="0">
                        <a:solidFill>
                          <a:srgbClr val="00277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2774"/>
                          </a:solidFill>
                        </a:rPr>
                        <a:t>What are the key</a:t>
                      </a:r>
                      <a:r>
                        <a:rPr lang="en-GB" baseline="0" dirty="0" smtClean="0">
                          <a:solidFill>
                            <a:srgbClr val="002774"/>
                          </a:solidFill>
                        </a:rPr>
                        <a:t> motivators influencing members of the public’s decisions to take part?</a:t>
                      </a:r>
                      <a:endParaRPr lang="en-GB" dirty="0">
                        <a:solidFill>
                          <a:srgbClr val="00277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037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2774"/>
                          </a:solidFill>
                        </a:rPr>
                        <a:t>7</a:t>
                      </a:r>
                      <a:endParaRPr lang="en-GB" dirty="0">
                        <a:solidFill>
                          <a:srgbClr val="00277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2774"/>
                          </a:solidFill>
                        </a:rPr>
                        <a:t>What are the best approaches</a:t>
                      </a:r>
                      <a:r>
                        <a:rPr lang="en-GB" baseline="0" dirty="0" smtClean="0">
                          <a:solidFill>
                            <a:srgbClr val="002774"/>
                          </a:solidFill>
                        </a:rPr>
                        <a:t> to ensure inclusion and participation of under represented / vulnerable groups in randomised trials?</a:t>
                      </a:r>
                      <a:endParaRPr lang="en-GB" dirty="0">
                        <a:solidFill>
                          <a:srgbClr val="00277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642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8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What are the best ways to predict recruitment rates to trials?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858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7030A0"/>
                          </a:solidFill>
                        </a:rPr>
                        <a:t>9</a:t>
                      </a:r>
                      <a:endParaRPr lang="en-GB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7030A0"/>
                          </a:solidFill>
                        </a:rPr>
                        <a:t>What are the best approaches</a:t>
                      </a:r>
                      <a:r>
                        <a:rPr lang="en-GB" baseline="0" dirty="0" smtClean="0">
                          <a:solidFill>
                            <a:srgbClr val="7030A0"/>
                          </a:solidFill>
                        </a:rPr>
                        <a:t> to optimise the informed consent process?</a:t>
                      </a:r>
                      <a:endParaRPr lang="en-GB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284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7030A0"/>
                          </a:solidFill>
                        </a:rPr>
                        <a:t>10</a:t>
                      </a:r>
                      <a:endParaRPr lang="en-GB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7030A0"/>
                          </a:solidFill>
                        </a:rPr>
                        <a:t>What are the advantages and</a:t>
                      </a:r>
                      <a:r>
                        <a:rPr lang="en-GB" baseline="0" dirty="0" smtClean="0">
                          <a:solidFill>
                            <a:srgbClr val="7030A0"/>
                          </a:solidFill>
                        </a:rPr>
                        <a:t> disadvantages to using technology during recruitment?</a:t>
                      </a:r>
                      <a:endParaRPr lang="en-GB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198331"/>
                  </a:ext>
                </a:extLst>
              </a:tr>
            </a:tbl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20493" y="1376932"/>
            <a:ext cx="7700794" cy="608895"/>
          </a:xfrm>
        </p:spPr>
        <p:txBody>
          <a:bodyPr/>
          <a:lstStyle/>
          <a:p>
            <a:r>
              <a:rPr lang="en-GB" dirty="0" smtClean="0"/>
              <a:t>Health Research Board Trails Methodology Network &amp; James Lind Alliance Final Report 2018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5</a:t>
            </a:fld>
            <a:endParaRPr lang="en-I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Top 10  Prioritised </a:t>
            </a:r>
            <a:r>
              <a:rPr lang="en-GB" dirty="0"/>
              <a:t>R</a:t>
            </a:r>
            <a:r>
              <a:rPr lang="en-GB" dirty="0" smtClean="0"/>
              <a:t>esearch </a:t>
            </a:r>
            <a:r>
              <a:rPr lang="en-GB" dirty="0"/>
              <a:t>Q</a:t>
            </a:r>
            <a:r>
              <a:rPr lang="en-GB" dirty="0" smtClean="0"/>
              <a:t>uestions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4368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IN" smtClean="0"/>
              <a:t>Add a footer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6</a:t>
            </a:fld>
            <a:endParaRPr lang="en-I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proposal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18503" y="1456194"/>
            <a:ext cx="5382501" cy="823912"/>
          </a:xfrm>
        </p:spPr>
        <p:txBody>
          <a:bodyPr/>
          <a:lstStyle/>
          <a:p>
            <a:pPr algn="ctr"/>
            <a:r>
              <a:rPr lang="en-GB" dirty="0" smtClean="0"/>
              <a:t>Traditional Public Feedback Model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554105" y="1456194"/>
            <a:ext cx="5183188" cy="823912"/>
          </a:xfrm>
        </p:spPr>
        <p:txBody>
          <a:bodyPr/>
          <a:lstStyle/>
          <a:p>
            <a:pPr algn="ctr"/>
            <a:r>
              <a:rPr lang="en-GB" dirty="0" smtClean="0"/>
              <a:t>High-Quality Assurance Process</a:t>
            </a:r>
            <a:endParaRPr lang="en-GB" dirty="0"/>
          </a:p>
        </p:txBody>
      </p:sp>
      <p:graphicFrame>
        <p:nvGraphicFramePr>
          <p:cNvPr id="11" name="Content Placeholder 10"/>
          <p:cNvGraphicFramePr>
            <a:graphicFrameLocks noGrp="1" noChangeAspect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964576986"/>
              </p:ext>
            </p:extLst>
          </p:nvPr>
        </p:nvGraphicFramePr>
        <p:xfrm>
          <a:off x="6334265" y="2379306"/>
          <a:ext cx="5622868" cy="4068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73" y="2468038"/>
            <a:ext cx="5855892" cy="3888312"/>
          </a:xfrm>
        </p:spPr>
      </p:pic>
    </p:spTree>
    <p:extLst>
      <p:ext uri="{BB962C8B-B14F-4D97-AF65-F5344CB8AC3E}">
        <p14:creationId xmlns:p14="http://schemas.microsoft.com/office/powerpoint/2010/main" val="3014981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IN" smtClean="0"/>
              <a:t>Add a footer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7</a:t>
            </a:fld>
            <a:endParaRPr lang="en-I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Necessary steps to clinical research</a:t>
            </a:r>
            <a:endParaRPr lang="en-GB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0778140"/>
              </p:ext>
            </p:extLst>
          </p:nvPr>
        </p:nvGraphicFramePr>
        <p:xfrm>
          <a:off x="519113" y="1671638"/>
          <a:ext cx="10834687" cy="4505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8557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IN" dirty="0" smtClean="0"/>
              <a:t>Add a footer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8</a:t>
            </a:fld>
            <a:endParaRPr lang="en-I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References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“Patient </a:t>
            </a:r>
            <a:r>
              <a:rPr lang="en-GB" dirty="0"/>
              <a:t>and public </a:t>
            </a:r>
            <a:r>
              <a:rPr lang="en-GB" dirty="0" smtClean="0"/>
              <a:t>involvement in </a:t>
            </a:r>
            <a:r>
              <a:rPr lang="en-GB" dirty="0"/>
              <a:t>health and social care research</a:t>
            </a:r>
            <a:r>
              <a:rPr lang="en-GB" dirty="0" smtClean="0"/>
              <a:t>: A handbook for researchers”, NHS National Institute for Health Research (NIHR), 2010.</a:t>
            </a:r>
          </a:p>
          <a:p>
            <a:r>
              <a:rPr lang="en-GB" dirty="0" smtClean="0"/>
              <a:t>“Principles </a:t>
            </a:r>
            <a:r>
              <a:rPr lang="en-GB" dirty="0"/>
              <a:t>of consent: General principles and role of Participant Information </a:t>
            </a:r>
            <a:r>
              <a:rPr lang="en-GB" dirty="0" smtClean="0"/>
              <a:t>Sheets”, Medical </a:t>
            </a:r>
            <a:r>
              <a:rPr lang="en-GB" dirty="0"/>
              <a:t>Research Council (MRC), accessed 2017, </a:t>
            </a:r>
            <a:r>
              <a:rPr lang="en-GB" dirty="0" smtClean="0"/>
              <a:t>[</a:t>
            </a:r>
            <a:r>
              <a:rPr lang="en-GB" dirty="0" smtClean="0">
                <a:hlinkClick r:id="rId2"/>
              </a:rPr>
              <a:t>http</a:t>
            </a:r>
            <a:r>
              <a:rPr lang="en-GB" dirty="0">
                <a:hlinkClick r:id="rId2"/>
              </a:rPr>
              <a:t>://</a:t>
            </a:r>
            <a:r>
              <a:rPr lang="en-GB" dirty="0" smtClean="0">
                <a:hlinkClick r:id="rId2"/>
              </a:rPr>
              <a:t>www.hra-decisiontools.org.uk/consent/principles-general.html</a:t>
            </a:r>
            <a:r>
              <a:rPr lang="en-GB" dirty="0" smtClean="0"/>
              <a:t>]</a:t>
            </a:r>
          </a:p>
          <a:p>
            <a:r>
              <a:rPr lang="en-GB" dirty="0" smtClean="0"/>
              <a:t>“Budgeting for involvement: Practical </a:t>
            </a:r>
            <a:r>
              <a:rPr lang="en-GB" dirty="0"/>
              <a:t>advice </a:t>
            </a:r>
            <a:r>
              <a:rPr lang="en-GB" dirty="0" smtClean="0"/>
              <a:t>on budgeting </a:t>
            </a:r>
            <a:r>
              <a:rPr lang="en-GB" dirty="0"/>
              <a:t>for </a:t>
            </a:r>
            <a:r>
              <a:rPr lang="en-GB" dirty="0" smtClean="0"/>
              <a:t>actively involving </a:t>
            </a:r>
            <a:r>
              <a:rPr lang="en-GB" dirty="0"/>
              <a:t>the public </a:t>
            </a:r>
            <a:r>
              <a:rPr lang="en-GB" dirty="0" smtClean="0"/>
              <a:t>in research studies” p.12, INVOLVE and NHS NIHR, 2013.</a:t>
            </a:r>
          </a:p>
          <a:p>
            <a:r>
              <a:rPr lang="en-GB" dirty="0" smtClean="0"/>
              <a:t>“Prioritising </a:t>
            </a:r>
            <a:r>
              <a:rPr lang="en-GB" dirty="0"/>
              <a:t>recruitment in randomised trials: the priority study-an Ireland and UK priority setting </a:t>
            </a:r>
            <a:r>
              <a:rPr lang="en-GB" dirty="0" smtClean="0"/>
              <a:t>partnership”, Health Research Board Trials Methodology Research Network and James Lind Alliance, 2017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8824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9" r="18729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378" y="3196915"/>
            <a:ext cx="5514859" cy="2958275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By Fernando Santos Sanchez,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 smtClean="0"/>
              <a:t>MSc </a:t>
            </a:r>
            <a:r>
              <a:rPr lang="en-GB" dirty="0"/>
              <a:t>in Web Science </a:t>
            </a:r>
            <a:endParaRPr lang="en-GB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GB" dirty="0" smtClean="0">
                <a:hlinkClick r:id="rId3"/>
              </a:rPr>
              <a:t>fss1g15@soton.ac.uk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A Web Platform for Public Involvement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W2Pi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 smtClean="0"/>
              <a:t>Add a footer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0828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-03 Presentation Layout_CA - v6" id="{E989BABB-6CAC-4B7A-BEDD-AC8E941209AD}" vid="{8EB46C3B-1734-4DB1-861E-420A63F4C21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F79AA90D-A39D-4F83-B1BD-92099B1CAD0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19A80A7-0DD1-4CF4-ABD5-362A6549C5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74D15D6-87BC-477C-8E91-9F90829C2FC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0</TotalTime>
  <Words>1078</Words>
  <Application>Microsoft Office PowerPoint</Application>
  <PresentationFormat>Widescreen</PresentationFormat>
  <Paragraphs>192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Arial Black</vt:lpstr>
      <vt:lpstr>Calibri</vt:lpstr>
      <vt:lpstr>Calibri Light</vt:lpstr>
      <vt:lpstr>CiscoSans ExtraLight</vt:lpstr>
      <vt:lpstr>Gill Sans SemiBold</vt:lpstr>
      <vt:lpstr>Times New Roman</vt:lpstr>
      <vt:lpstr>Office Theme</vt:lpstr>
      <vt:lpstr>A Better Public Involvement Approach</vt:lpstr>
      <vt:lpstr>What we want to do?</vt:lpstr>
      <vt:lpstr>Why we want to do it?</vt:lpstr>
      <vt:lpstr>Top 10  Prioritised Research Questions</vt:lpstr>
      <vt:lpstr>Top 10  Prioritised Research Questions</vt:lpstr>
      <vt:lpstr>Our proposal</vt:lpstr>
      <vt:lpstr>Necessary steps to clinical research</vt:lpstr>
      <vt:lpstr>References</vt:lpstr>
      <vt:lpstr>W2Pi</vt:lpstr>
      <vt:lpstr>PowerPoint Presentation</vt:lpstr>
      <vt:lpstr>Section Divider </vt:lpstr>
      <vt:lpstr>About Us</vt:lpstr>
      <vt:lpstr>About Us</vt:lpstr>
      <vt:lpstr>Our Promise</vt:lpstr>
      <vt:lpstr>Chart Option</vt:lpstr>
      <vt:lpstr>Table Option</vt:lpstr>
      <vt:lpstr>Title Goes Here</vt:lpstr>
      <vt:lpstr>Thank You.</vt:lpstr>
      <vt:lpstr>Customize this Template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2018-12-04T14:35:38Z</dcterms:created>
  <dcterms:modified xsi:type="dcterms:W3CDTF">2018-12-04T17:43:57Z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